
<file path=[Content_Types].xml><?xml version="1.0" encoding="utf-8"?>
<Types xmlns="http://schemas.openxmlformats.org/package/2006/content-types">
  <Default Extension="gif" ContentType="image/gif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23"/>
  </p:notesMasterIdLst>
  <p:sldIdLst>
    <p:sldId id="1508" r:id="rId2"/>
    <p:sldId id="1509" r:id="rId3"/>
    <p:sldId id="1510" r:id="rId4"/>
    <p:sldId id="1522" r:id="rId5"/>
    <p:sldId id="1523" r:id="rId6"/>
    <p:sldId id="1531" r:id="rId7"/>
    <p:sldId id="1512" r:id="rId8"/>
    <p:sldId id="1525" r:id="rId9"/>
    <p:sldId id="1532" r:id="rId10"/>
    <p:sldId id="1515" r:id="rId11"/>
    <p:sldId id="1528" r:id="rId12"/>
    <p:sldId id="1529" r:id="rId13"/>
    <p:sldId id="1521" r:id="rId14"/>
    <p:sldId id="1533" r:id="rId15"/>
    <p:sldId id="1514" r:id="rId16"/>
    <p:sldId id="1526" r:id="rId17"/>
    <p:sldId id="1530" r:id="rId18"/>
    <p:sldId id="1534" r:id="rId19"/>
    <p:sldId id="1518" r:id="rId20"/>
    <p:sldId id="1513" r:id="rId21"/>
    <p:sldId id="1511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51B0D98-DB87-491C-B7F8-B07B7D925EDA}">
          <p14:sldIdLst>
            <p14:sldId id="1508"/>
            <p14:sldId id="1509"/>
            <p14:sldId id="1510"/>
            <p14:sldId id="1522"/>
            <p14:sldId id="1523"/>
            <p14:sldId id="1531"/>
            <p14:sldId id="1512"/>
            <p14:sldId id="1525"/>
            <p14:sldId id="1532"/>
            <p14:sldId id="1515"/>
            <p14:sldId id="1528"/>
            <p14:sldId id="1529"/>
            <p14:sldId id="1521"/>
            <p14:sldId id="1533"/>
            <p14:sldId id="1514"/>
            <p14:sldId id="1526"/>
            <p14:sldId id="1530"/>
            <p14:sldId id="1534"/>
            <p14:sldId id="1518"/>
            <p14:sldId id="1513"/>
            <p14:sldId id="151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F01584-334D-43AE-87B6-0CF2A9365ECE}" type="datetimeFigureOut">
              <a:rPr lang="en-US" smtClean="0"/>
              <a:t>5/27/2019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234B12-B96E-44DC-8802-A6F622D531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6119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788F8D-94BC-43CD-A0DF-0660451385C5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53959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My First Template</a:t>
            </a:r>
          </a:p>
        </p:txBody>
      </p:sp>
    </p:spTree>
    <p:extLst>
      <p:ext uri="{BB962C8B-B14F-4D97-AF65-F5344CB8AC3E}">
        <p14:creationId xmlns:p14="http://schemas.microsoft.com/office/powerpoint/2010/main" val="37850168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My First Template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02118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My First Template</a:t>
            </a:r>
          </a:p>
        </p:txBody>
      </p:sp>
    </p:spTree>
    <p:extLst>
      <p:ext uri="{BB962C8B-B14F-4D97-AF65-F5344CB8AC3E}">
        <p14:creationId xmlns:p14="http://schemas.microsoft.com/office/powerpoint/2010/main" val="656373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My First Template</a:t>
            </a:r>
          </a:p>
        </p:txBody>
      </p:sp>
    </p:spTree>
    <p:extLst>
      <p:ext uri="{BB962C8B-B14F-4D97-AF65-F5344CB8AC3E}">
        <p14:creationId xmlns:p14="http://schemas.microsoft.com/office/powerpoint/2010/main" val="3107769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686050" y="514350"/>
            <a:ext cx="4573588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My First Template</a:t>
            </a:r>
          </a:p>
        </p:txBody>
      </p:sp>
    </p:spTree>
    <p:extLst>
      <p:ext uri="{BB962C8B-B14F-4D97-AF65-F5344CB8AC3E}">
        <p14:creationId xmlns:p14="http://schemas.microsoft.com/office/powerpoint/2010/main" val="33472793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My First Template</a:t>
            </a:r>
          </a:p>
        </p:txBody>
      </p:sp>
    </p:spTree>
    <p:extLst>
      <p:ext uri="{BB962C8B-B14F-4D97-AF65-F5344CB8AC3E}">
        <p14:creationId xmlns:p14="http://schemas.microsoft.com/office/powerpoint/2010/main" val="22991634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My First Template</a:t>
            </a:r>
          </a:p>
        </p:txBody>
      </p:sp>
    </p:spTree>
    <p:extLst>
      <p:ext uri="{BB962C8B-B14F-4D97-AF65-F5344CB8AC3E}">
        <p14:creationId xmlns:p14="http://schemas.microsoft.com/office/powerpoint/2010/main" val="18392298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788F8D-94BC-43CD-A0DF-0660451385C5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06398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My First Template</a:t>
            </a:r>
          </a:p>
        </p:txBody>
      </p:sp>
    </p:spTree>
    <p:extLst>
      <p:ext uri="{BB962C8B-B14F-4D97-AF65-F5344CB8AC3E}">
        <p14:creationId xmlns:p14="http://schemas.microsoft.com/office/powerpoint/2010/main" val="93563258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My First Template</a:t>
            </a:r>
          </a:p>
        </p:txBody>
      </p:sp>
    </p:spTree>
    <p:extLst>
      <p:ext uri="{BB962C8B-B14F-4D97-AF65-F5344CB8AC3E}">
        <p14:creationId xmlns:p14="http://schemas.microsoft.com/office/powerpoint/2010/main" val="27385106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788F8D-94BC-43CD-A0DF-0660451385C5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056711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788F8D-94BC-43CD-A0DF-0660451385C5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35149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788F8D-94BC-43CD-A0DF-0660451385C5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82939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686050" y="514350"/>
            <a:ext cx="4573588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My First Template</a:t>
            </a:r>
          </a:p>
        </p:txBody>
      </p:sp>
    </p:spTree>
    <p:extLst>
      <p:ext uri="{BB962C8B-B14F-4D97-AF65-F5344CB8AC3E}">
        <p14:creationId xmlns:p14="http://schemas.microsoft.com/office/powerpoint/2010/main" val="42062344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788F8D-94BC-43CD-A0DF-0660451385C5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05832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My First Template</a:t>
            </a:r>
          </a:p>
        </p:txBody>
      </p:sp>
    </p:spTree>
    <p:extLst>
      <p:ext uri="{BB962C8B-B14F-4D97-AF65-F5344CB8AC3E}">
        <p14:creationId xmlns:p14="http://schemas.microsoft.com/office/powerpoint/2010/main" val="42718380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My First Template</a:t>
            </a:r>
          </a:p>
        </p:txBody>
      </p:sp>
    </p:spTree>
    <p:extLst>
      <p:ext uri="{BB962C8B-B14F-4D97-AF65-F5344CB8AC3E}">
        <p14:creationId xmlns:p14="http://schemas.microsoft.com/office/powerpoint/2010/main" val="19285589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788F8D-94BC-43CD-A0DF-0660451385C5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46797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My First Template</a:t>
            </a:r>
          </a:p>
        </p:txBody>
      </p:sp>
    </p:spTree>
    <p:extLst>
      <p:ext uri="{BB962C8B-B14F-4D97-AF65-F5344CB8AC3E}">
        <p14:creationId xmlns:p14="http://schemas.microsoft.com/office/powerpoint/2010/main" val="39844691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22363"/>
            <a:ext cx="103632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2BC00-DF5C-4019-A1F8-92A27AA92B0F}" type="datetime1">
              <a:rPr lang="en-US" smtClean="0"/>
              <a:t>5/27/2019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4BC88-B3A6-45E7-9364-318A77F795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3559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AFAFE-BF3F-40B8-AB8B-915DBFC32084}" type="datetime1">
              <a:rPr lang="en-US" smtClean="0"/>
              <a:t>5/27/2019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4BC88-B3A6-45E7-9364-318A77F795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7914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B9828-5483-4E62-A1E6-CDA8656CC306}" type="datetime1">
              <a:rPr lang="en-US" smtClean="0"/>
              <a:t>5/27/2019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4BC88-B3A6-45E7-9364-318A77F795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7286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容与标题">
    <p:bg>
      <p:bgPr>
        <a:gradFill>
          <a:gsLst>
            <a:gs pos="0">
              <a:srgbClr val="053951"/>
            </a:gs>
            <a:gs pos="90000">
              <a:srgbClr val="000F1E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07993140"/>
      </p:ext>
    </p:extLst>
  </p:cSld>
  <p:clrMapOvr>
    <a:masterClrMapping/>
  </p:clrMapOvr>
  <p:transition spd="slow">
    <p:comb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our Pic 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7"/>
          <p:cNvSpPr>
            <a:spLocks noGrp="1"/>
          </p:cNvSpPr>
          <p:nvPr>
            <p:ph type="pic" sz="quarter" idx="15" hasCustomPrompt="1"/>
          </p:nvPr>
        </p:nvSpPr>
        <p:spPr>
          <a:xfrm>
            <a:off x="590995" y="1416445"/>
            <a:ext cx="3469533" cy="1805409"/>
          </a:xfrm>
          <a:prstGeom prst="rect">
            <a:avLst/>
          </a:prstGeom>
          <a:ln>
            <a:noFill/>
          </a:ln>
        </p:spPr>
        <p:txBody>
          <a:bodyPr bIns="27432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590995" y="3221854"/>
            <a:ext cx="3469532" cy="56122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336800" y="516467"/>
            <a:ext cx="75184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2667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3352800" y="985788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467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  <p:sp>
        <p:nvSpPr>
          <p:cNvPr id="10" name="Round Same Side Corner Rectangle 9"/>
          <p:cNvSpPr/>
          <p:nvPr userDrawn="1"/>
        </p:nvSpPr>
        <p:spPr>
          <a:xfrm rot="16200000" flipH="1">
            <a:off x="11731145" y="6331908"/>
            <a:ext cx="384047" cy="537665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" name="Slide Number Placeholder 4"/>
          <p:cNvSpPr>
            <a:spLocks noGrp="1"/>
          </p:cNvSpPr>
          <p:nvPr>
            <p:ph type="sldNum" sz="quarter" idx="14"/>
          </p:nvPr>
        </p:nvSpPr>
        <p:spPr>
          <a:xfrm>
            <a:off x="11662442" y="6408717"/>
            <a:ext cx="508001" cy="366183"/>
          </a:xfrm>
          <a:prstGeom prst="rect">
            <a:avLst/>
          </a:prstGeom>
        </p:spPr>
        <p:txBody>
          <a:bodyPr anchor="ctr"/>
          <a:lstStyle>
            <a:lvl1pPr algn="ctr">
              <a:defRPr sz="12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C136B7D2-B98C-44FD-8D04-7EC62A56497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17"/>
          </p:nvPr>
        </p:nvSpPr>
        <p:spPr>
          <a:xfrm>
            <a:off x="680828" y="3363020"/>
            <a:ext cx="3324755" cy="257040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600" b="1" baseline="0">
                <a:solidFill>
                  <a:schemeClr val="bg1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endParaRPr lang="en-US" dirty="0"/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18" hasCustomPrompt="1"/>
          </p:nvPr>
        </p:nvSpPr>
        <p:spPr>
          <a:xfrm>
            <a:off x="4344200" y="1416445"/>
            <a:ext cx="3469533" cy="1805409"/>
          </a:xfrm>
          <a:prstGeom prst="rect">
            <a:avLst/>
          </a:prstGeom>
          <a:ln>
            <a:noFill/>
          </a:ln>
        </p:spPr>
        <p:txBody>
          <a:bodyPr bIns="27432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15" name="Rectangle 14"/>
          <p:cNvSpPr/>
          <p:nvPr userDrawn="1"/>
        </p:nvSpPr>
        <p:spPr>
          <a:xfrm>
            <a:off x="4344201" y="3221854"/>
            <a:ext cx="3469532" cy="56122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34033" y="3363020"/>
            <a:ext cx="3324755" cy="257040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600" b="1" baseline="0">
                <a:solidFill>
                  <a:schemeClr val="bg1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endParaRPr lang="en-US" dirty="0"/>
          </a:p>
        </p:txBody>
      </p:sp>
      <p:sp>
        <p:nvSpPr>
          <p:cNvPr id="17" name="Picture Placeholder 7"/>
          <p:cNvSpPr>
            <a:spLocks noGrp="1"/>
          </p:cNvSpPr>
          <p:nvPr>
            <p:ph type="pic" sz="quarter" idx="20" hasCustomPrompt="1"/>
          </p:nvPr>
        </p:nvSpPr>
        <p:spPr>
          <a:xfrm>
            <a:off x="8094767" y="1416445"/>
            <a:ext cx="3469533" cy="1805409"/>
          </a:xfrm>
          <a:prstGeom prst="rect">
            <a:avLst/>
          </a:prstGeom>
          <a:ln>
            <a:noFill/>
          </a:ln>
        </p:spPr>
        <p:txBody>
          <a:bodyPr bIns="27432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18" name="Rectangle 17"/>
          <p:cNvSpPr/>
          <p:nvPr userDrawn="1"/>
        </p:nvSpPr>
        <p:spPr>
          <a:xfrm>
            <a:off x="8094767" y="3221854"/>
            <a:ext cx="3469532" cy="56122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21"/>
          </p:nvPr>
        </p:nvSpPr>
        <p:spPr>
          <a:xfrm>
            <a:off x="8184600" y="3363020"/>
            <a:ext cx="3324755" cy="257040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600" b="1" baseline="0">
                <a:solidFill>
                  <a:schemeClr val="bg1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endParaRPr lang="en-US" dirty="0"/>
          </a:p>
        </p:txBody>
      </p:sp>
      <p:sp>
        <p:nvSpPr>
          <p:cNvPr id="20" name="Picture Placeholder 7"/>
          <p:cNvSpPr>
            <a:spLocks noGrp="1"/>
          </p:cNvSpPr>
          <p:nvPr>
            <p:ph type="pic" sz="quarter" idx="22" hasCustomPrompt="1"/>
          </p:nvPr>
        </p:nvSpPr>
        <p:spPr>
          <a:xfrm>
            <a:off x="590995" y="3990752"/>
            <a:ext cx="3469533" cy="1805409"/>
          </a:xfrm>
          <a:prstGeom prst="rect">
            <a:avLst/>
          </a:prstGeom>
          <a:ln>
            <a:noFill/>
          </a:ln>
        </p:spPr>
        <p:txBody>
          <a:bodyPr bIns="27432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21" name="Rectangle 20"/>
          <p:cNvSpPr/>
          <p:nvPr userDrawn="1"/>
        </p:nvSpPr>
        <p:spPr>
          <a:xfrm>
            <a:off x="590995" y="5796160"/>
            <a:ext cx="3469532" cy="5612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23"/>
          </p:nvPr>
        </p:nvSpPr>
        <p:spPr>
          <a:xfrm>
            <a:off x="680828" y="5937327"/>
            <a:ext cx="3324755" cy="257040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600" b="1" baseline="0">
                <a:solidFill>
                  <a:schemeClr val="bg1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endParaRPr lang="en-US" dirty="0"/>
          </a:p>
        </p:txBody>
      </p:sp>
      <p:sp>
        <p:nvSpPr>
          <p:cNvPr id="23" name="Picture Placeholder 7"/>
          <p:cNvSpPr>
            <a:spLocks noGrp="1"/>
          </p:cNvSpPr>
          <p:nvPr>
            <p:ph type="pic" sz="quarter" idx="24" hasCustomPrompt="1"/>
          </p:nvPr>
        </p:nvSpPr>
        <p:spPr>
          <a:xfrm>
            <a:off x="4344200" y="3990752"/>
            <a:ext cx="3469533" cy="1805409"/>
          </a:xfrm>
          <a:prstGeom prst="rect">
            <a:avLst/>
          </a:prstGeom>
          <a:ln>
            <a:noFill/>
          </a:ln>
        </p:spPr>
        <p:txBody>
          <a:bodyPr bIns="27432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24" name="Rectangle 23"/>
          <p:cNvSpPr/>
          <p:nvPr userDrawn="1"/>
        </p:nvSpPr>
        <p:spPr>
          <a:xfrm>
            <a:off x="4344201" y="5796160"/>
            <a:ext cx="3469532" cy="56122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5" name="Text Placeholder 3"/>
          <p:cNvSpPr>
            <a:spLocks noGrp="1"/>
          </p:cNvSpPr>
          <p:nvPr>
            <p:ph type="body" sz="half" idx="25"/>
          </p:nvPr>
        </p:nvSpPr>
        <p:spPr>
          <a:xfrm>
            <a:off x="4434033" y="5937327"/>
            <a:ext cx="3324755" cy="257040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600" b="1" baseline="0">
                <a:solidFill>
                  <a:schemeClr val="bg1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endParaRPr lang="en-US" dirty="0"/>
          </a:p>
        </p:txBody>
      </p:sp>
      <p:sp>
        <p:nvSpPr>
          <p:cNvPr id="26" name="Picture Placeholder 7"/>
          <p:cNvSpPr>
            <a:spLocks noGrp="1"/>
          </p:cNvSpPr>
          <p:nvPr>
            <p:ph type="pic" sz="quarter" idx="26" hasCustomPrompt="1"/>
          </p:nvPr>
        </p:nvSpPr>
        <p:spPr>
          <a:xfrm>
            <a:off x="8094767" y="3990752"/>
            <a:ext cx="3469533" cy="1805409"/>
          </a:xfrm>
          <a:prstGeom prst="rect">
            <a:avLst/>
          </a:prstGeom>
          <a:ln>
            <a:noFill/>
          </a:ln>
        </p:spPr>
        <p:txBody>
          <a:bodyPr bIns="27432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27" name="Rectangle 26"/>
          <p:cNvSpPr/>
          <p:nvPr userDrawn="1"/>
        </p:nvSpPr>
        <p:spPr>
          <a:xfrm>
            <a:off x="8094767" y="5796160"/>
            <a:ext cx="3469532" cy="56122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8" name="Text Placeholder 3"/>
          <p:cNvSpPr>
            <a:spLocks noGrp="1"/>
          </p:cNvSpPr>
          <p:nvPr>
            <p:ph type="body" sz="half" idx="27"/>
          </p:nvPr>
        </p:nvSpPr>
        <p:spPr>
          <a:xfrm>
            <a:off x="8184600" y="5937327"/>
            <a:ext cx="3324755" cy="257040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600" b="1" baseline="0">
                <a:solidFill>
                  <a:schemeClr val="bg1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4289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0"/>
                            </p:stCondLst>
                            <p:childTnLst>
                              <p:par>
                                <p:cTn id="6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500"/>
                            </p:stCondLst>
                            <p:childTnLst>
                              <p:par>
                                <p:cTn id="6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000"/>
                            </p:stCondLst>
                            <p:childTnLst>
                              <p:par>
                                <p:cTn id="69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8500"/>
                            </p:stCondLst>
                            <p:childTnLst>
                              <p:par>
                                <p:cTn id="7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9000"/>
                            </p:stCondLst>
                            <p:childTnLst>
                              <p:par>
                                <p:cTn id="7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9500"/>
                            </p:stCondLst>
                            <p:childTnLst>
                              <p:par>
                                <p:cTn id="81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4" grpId="0" animBg="1"/>
      <p:bldP spid="8" grpId="0"/>
      <p:bldP spid="9" grpId="0" build="p">
        <p:tmplLst>
          <p:tmpl lvl="1">
            <p:tnLst>
              <p:par>
                <p:cTn presetID="2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/>
      <p:bldP spid="15" grpId="0" animBg="1"/>
      <p:bldP spid="16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/>
      <p:bldP spid="18" grpId="0" animBg="1"/>
      <p:bldP spid="19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/>
      <p:bldP spid="21" grpId="0" animBg="1"/>
      <p:bldP spid="22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/>
      <p:bldP spid="24" grpId="0" animBg="1"/>
      <p:bldP spid="25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/>
      <p:bldP spid="27" grpId="0" animBg="1"/>
      <p:bldP spid="28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AB8ED-F0CA-4969-B8DA-9CB6FBB8C9CD}" type="datetime1">
              <a:rPr lang="en-US" smtClean="0"/>
              <a:t>5/27/2019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4BC88-B3A6-45E7-9364-318A77F795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8971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BB079-06A3-4CFE-AF75-EDC50163A4D8}" type="datetime1">
              <a:rPr lang="en-US" smtClean="0"/>
              <a:t>5/27/2019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4BC88-B3A6-45E7-9364-318A77F795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3995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2EFE21-F24E-4DEF-A4C4-064C67C2A647}" type="datetime1">
              <a:rPr lang="en-US" smtClean="0"/>
              <a:t>5/27/2019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4BC88-B3A6-45E7-9364-318A77F795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650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7A933-3048-4399-B99D-538811CC080D}" type="datetime1">
              <a:rPr lang="en-US" smtClean="0"/>
              <a:t>5/27/2019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4BC88-B3A6-45E7-9364-318A77F795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1298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3D88F5-0A1F-4293-80D1-A05A364D8E43}" type="datetime1">
              <a:rPr lang="en-US" smtClean="0"/>
              <a:t>5/27/2019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4BC88-B3A6-45E7-9364-318A77F795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11505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330F16-5BC3-4D17-823E-EDB165195270}" type="datetime1">
              <a:rPr lang="en-US" smtClean="0"/>
              <a:t>5/27/2019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4BC88-B3A6-45E7-9364-318A77F795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1506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E428A-C82A-456D-B591-776036028C08}" type="datetime1">
              <a:rPr lang="en-US" smtClean="0"/>
              <a:t>5/27/2019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4BC88-B3A6-45E7-9364-318A77F795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1750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BCE01-D549-4856-857D-3E15F6BE2A2A}" type="datetime1">
              <a:rPr lang="en-US" smtClean="0"/>
              <a:t>5/27/2019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4BC88-B3A6-45E7-9364-318A77F795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94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46312A-9F34-4D94-AD80-0F6358BF220E}" type="datetime1">
              <a:rPr lang="en-US" smtClean="0"/>
              <a:t>5/27/2019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24BC88-B3A6-45E7-9364-318A77F795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1510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2.png"/><Relationship Id="rId5" Type="http://schemas.openxmlformats.org/officeDocument/2006/relationships/image" Target="../media/image1.jp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19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JP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18" Type="http://schemas.openxmlformats.org/officeDocument/2006/relationships/image" Target="../media/image35.png"/><Relationship Id="rId3" Type="http://schemas.openxmlformats.org/officeDocument/2006/relationships/image" Target="../media/image1.jp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17" Type="http://schemas.openxmlformats.org/officeDocument/2006/relationships/image" Target="../media/image34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33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5" Type="http://schemas.openxmlformats.org/officeDocument/2006/relationships/image" Target="../media/image32.JP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Relationship Id="rId1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1.jp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44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1.jp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9.JPG"/><Relationship Id="rId4" Type="http://schemas.openxmlformats.org/officeDocument/2006/relationships/image" Target="../media/image45.png"/><Relationship Id="rId9" Type="http://schemas.openxmlformats.org/officeDocument/2006/relationships/image" Target="../media/image4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JPG"/><Relationship Id="rId3" Type="http://schemas.openxmlformats.org/officeDocument/2006/relationships/image" Target="../media/image1.jpg"/><Relationship Id="rId7" Type="http://schemas.openxmlformats.org/officeDocument/2006/relationships/image" Target="../media/image53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2.JPG"/><Relationship Id="rId5" Type="http://schemas.openxmlformats.org/officeDocument/2006/relationships/image" Target="../media/image51.JPG"/><Relationship Id="rId4" Type="http://schemas.openxmlformats.org/officeDocument/2006/relationships/image" Target="../media/image50.JPG"/><Relationship Id="rId9" Type="http://schemas.openxmlformats.org/officeDocument/2006/relationships/image" Target="../media/image55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g"/><Relationship Id="rId5" Type="http://schemas.openxmlformats.org/officeDocument/2006/relationships/image" Target="../media/image5.gif"/><Relationship Id="rId4" Type="http://schemas.openxmlformats.org/officeDocument/2006/relationships/image" Target="../media/image4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gif"/><Relationship Id="rId4" Type="http://schemas.openxmlformats.org/officeDocument/2006/relationships/image" Target="../media/image9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1812760" y="2080384"/>
            <a:ext cx="8595247" cy="243143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zh-CN" sz="6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BÁO CÁO ĐỒ ÁN</a:t>
            </a:r>
          </a:p>
          <a:p>
            <a:pPr algn="ctr"/>
            <a:r>
              <a:rPr lang="en-US" altLang="zh-CN" sz="8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LẬP TRÌNH JAVA</a:t>
            </a:r>
            <a:endParaRPr lang="zh-CN" altLang="en-US" sz="8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657445" y="5425973"/>
            <a:ext cx="58831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Giảng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 </a:t>
            </a:r>
            <a:r>
              <a:rPr lang="en-US" altLang="zh-CN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viên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 </a:t>
            </a:r>
            <a:r>
              <a:rPr lang="en-US" altLang="zh-CN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hướng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 </a:t>
            </a:r>
            <a:r>
              <a:rPr lang="en-US" altLang="zh-CN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dẫn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 : </a:t>
            </a:r>
            <a:r>
              <a:rPr lang="en-US" altLang="zh-CN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Cô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 </a:t>
            </a:r>
            <a:r>
              <a:rPr lang="en-US" altLang="zh-CN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Nguyễn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 Anh </a:t>
            </a:r>
            <a:r>
              <a:rPr lang="en-US" altLang="zh-CN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Thư</a:t>
            </a:r>
            <a:endParaRPr lang="zh-CN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657445" y="5884483"/>
            <a:ext cx="42862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Người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 </a:t>
            </a:r>
            <a:r>
              <a:rPr lang="en-US" altLang="zh-CN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thực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 </a:t>
            </a:r>
            <a:r>
              <a:rPr lang="en-US" altLang="zh-CN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hiện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 	: </a:t>
            </a:r>
            <a:r>
              <a:rPr lang="en-US" altLang="zh-CN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Nhóm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 1</a:t>
            </a:r>
            <a:endParaRPr lang="zh-CN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pic>
        <p:nvPicPr>
          <p:cNvPr id="2" name="震撼科技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500944" y="-891248"/>
            <a:ext cx="609441" cy="609441"/>
          </a:xfrm>
          <a:prstGeom prst="rect">
            <a:avLst/>
          </a:prstGeom>
        </p:spPr>
      </p:pic>
      <p:sp>
        <p:nvSpPr>
          <p:cNvPr id="7" name="文本框 9">
            <a:extLst>
              <a:ext uri="{FF2B5EF4-FFF2-40B4-BE49-F238E27FC236}">
                <a16:creationId xmlns:a16="http://schemas.microsoft.com/office/drawing/2014/main" id="{60EB1DFF-4E8D-4C2B-8B8C-BB60405E8F72}"/>
              </a:ext>
            </a:extLst>
          </p:cNvPr>
          <p:cNvSpPr txBox="1"/>
          <p:nvPr/>
        </p:nvSpPr>
        <p:spPr>
          <a:xfrm>
            <a:off x="2481212" y="283138"/>
            <a:ext cx="72583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2800" b="1" dirty="0">
                <a:solidFill>
                  <a:schemeClr val="bg1"/>
                </a:solidFill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</a:rPr>
              <a:t>TRƯỜNG ĐẠI HỌC KHOA HỌC TỰ NHIÊN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8" name="文本框 9">
            <a:extLst>
              <a:ext uri="{FF2B5EF4-FFF2-40B4-BE49-F238E27FC236}">
                <a16:creationId xmlns:a16="http://schemas.microsoft.com/office/drawing/2014/main" id="{6F33FE7C-DC9E-4E59-AF6D-2F4F09A164F0}"/>
              </a:ext>
            </a:extLst>
          </p:cNvPr>
          <p:cNvSpPr txBox="1"/>
          <p:nvPr/>
        </p:nvSpPr>
        <p:spPr>
          <a:xfrm>
            <a:off x="3591788" y="773462"/>
            <a:ext cx="50371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2400" b="1" dirty="0">
                <a:solidFill>
                  <a:schemeClr val="bg1"/>
                </a:solidFill>
              </a:rPr>
              <a:t>KHOA VẬT LÝ – VẬ</a:t>
            </a:r>
            <a:r>
              <a:rPr lang="en-US" sz="2400" b="1" dirty="0">
                <a:solidFill>
                  <a:schemeClr val="bg1"/>
                </a:solidFill>
              </a:rPr>
              <a:t>T LÝ KỸ THUẬT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2" name="文本框 9">
            <a:extLst>
              <a:ext uri="{FF2B5EF4-FFF2-40B4-BE49-F238E27FC236}">
                <a16:creationId xmlns:a16="http://schemas.microsoft.com/office/drawing/2014/main" id="{A26FC85D-5B1F-4F4A-B60E-8669083DDBEF}"/>
              </a:ext>
            </a:extLst>
          </p:cNvPr>
          <p:cNvSpPr txBox="1"/>
          <p:nvPr/>
        </p:nvSpPr>
        <p:spPr>
          <a:xfrm>
            <a:off x="3937627" y="1157054"/>
            <a:ext cx="43167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BỘ MÔN VẬT LÝ TIN HỌC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1026" name="Picture 2" descr="Káº¿t quáº£ hÃ¬nh áº£nh cho java logo">
            <a:extLst>
              <a:ext uri="{FF2B5EF4-FFF2-40B4-BE49-F238E27FC236}">
                <a16:creationId xmlns:a16="http://schemas.microsoft.com/office/drawing/2014/main" id="{C3786AB7-05E2-4697-BC29-42BDD82754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3993" y="4511819"/>
            <a:ext cx="1961306" cy="1961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0DFDD3-2D50-47D8-9E62-E5E172D1B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4BC88-B3A6-45E7-9364-318A77F795E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568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31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365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365" tmFilter="0, 0; 0.125,0.2665; 0.25,0.4; 0.375,0.465; 0.5,0.5;  0.625,0.535; 0.75,0.6; 0.875,0.7335; 1,1">
                                          <p:stCondLst>
                                            <p:cond delay="365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83" tmFilter="0, 0; 0.125,0.2665; 0.25,0.4; 0.375,0.465; 0.5,0.5;  0.625,0.535; 0.75,0.6; 0.875,0.7335; 1,1">
                                          <p:stCondLst>
                                            <p:cond delay="72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90" tmFilter="0, 0; 0.125,0.2665; 0.25,0.4; 0.375,0.465; 0.5,0.5;  0.625,0.535; 0.75,0.6; 0.875,0.7335; 1,1">
                                          <p:stCondLst>
                                            <p:cond delay="911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5" dur="14">
                                          <p:stCondLst>
                                            <p:cond delay="357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6" dur="91" decel="50000">
                                          <p:stCondLst>
                                            <p:cond delay="37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14">
                                          <p:stCondLst>
                                            <p:cond delay="72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8" dur="91" decel="50000">
                                          <p:stCondLst>
                                            <p:cond delay="73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" dur="14">
                                          <p:stCondLst>
                                            <p:cond delay="903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0" dur="91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" dur="14">
                                          <p:stCondLst>
                                            <p:cond delay="99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2" dur="91" decel="50000">
                                          <p:stCondLst>
                                            <p:cond delay="100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"/>
                            </p:stCondLst>
                            <p:childTnLst>
                              <p:par>
                                <p:cTn id="54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9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000"/>
                            </p:stCondLst>
                            <p:childTnLst>
                              <p:par>
                                <p:cTn id="61" presetID="26" presetClass="emph" presetSubtype="0" repeatCount="indefinite" fill="hold" grpId="1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62" dur="10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3" dur="50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64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9" grpId="0"/>
      <p:bldP spid="9" grpId="1"/>
      <p:bldP spid="10" grpId="0"/>
      <p:bldP spid="11" grpId="0"/>
      <p:bldP spid="7" grpId="0"/>
      <p:bldP spid="8" grpId="0"/>
      <p:bldP spid="1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33"/>
          <p:cNvGrpSpPr/>
          <p:nvPr/>
        </p:nvGrpSpPr>
        <p:grpSpPr>
          <a:xfrm>
            <a:off x="6628093" y="1442509"/>
            <a:ext cx="3426768" cy="952158"/>
            <a:chOff x="741362" y="1187006"/>
            <a:chExt cx="3030417" cy="714119"/>
          </a:xfrm>
        </p:grpSpPr>
        <p:sp>
          <p:nvSpPr>
            <p:cNvPr id="102" name="Text Placeholder 3"/>
            <p:cNvSpPr txBox="1">
              <a:spLocks/>
            </p:cNvSpPr>
            <p:nvPr/>
          </p:nvSpPr>
          <p:spPr>
            <a:xfrm>
              <a:off x="741362" y="1187006"/>
              <a:ext cx="1542343" cy="276999"/>
            </a:xfrm>
            <a:prstGeom prst="rect">
              <a:avLst/>
            </a:prstGeom>
          </p:spPr>
          <p:txBody>
            <a:bodyPr wrap="non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l" defTabSz="1219170">
                <a:spcBef>
                  <a:spcPct val="20000"/>
                </a:spcBef>
                <a:defRPr/>
              </a:pPr>
              <a:r>
                <a:rPr lang="en-US" altLang="zh-CN" sz="2400" b="1" dirty="0">
                  <a:solidFill>
                    <a:schemeClr val="accent5"/>
                  </a:solidFill>
                </a:rPr>
                <a:t>C</a:t>
              </a:r>
              <a:r>
                <a:rPr lang="vi-VN" altLang="zh-CN" sz="2400" b="1" dirty="0">
                  <a:solidFill>
                    <a:schemeClr val="accent5"/>
                  </a:solidFill>
                </a:rPr>
                <a:t>ơ</a:t>
              </a:r>
              <a:r>
                <a:rPr lang="en-US" altLang="zh-CN" sz="2400" b="1" dirty="0">
                  <a:solidFill>
                    <a:schemeClr val="accent5"/>
                  </a:solidFill>
                </a:rPr>
                <a:t> </a:t>
              </a:r>
              <a:r>
                <a:rPr lang="en-US" altLang="zh-CN" sz="2400" b="1" dirty="0" err="1">
                  <a:solidFill>
                    <a:schemeClr val="accent5"/>
                  </a:solidFill>
                </a:rPr>
                <a:t>sở</a:t>
              </a:r>
              <a:r>
                <a:rPr lang="en-US" altLang="zh-CN" sz="2400" b="1" dirty="0">
                  <a:solidFill>
                    <a:schemeClr val="accent5"/>
                  </a:solidFill>
                </a:rPr>
                <a:t> </a:t>
              </a:r>
              <a:r>
                <a:rPr lang="en-US" altLang="zh-CN" sz="2400" b="1" dirty="0" err="1">
                  <a:solidFill>
                    <a:schemeClr val="accent5"/>
                  </a:solidFill>
                </a:rPr>
                <a:t>dữ</a:t>
              </a:r>
              <a:r>
                <a:rPr lang="en-US" altLang="zh-CN" sz="2400" b="1" dirty="0">
                  <a:solidFill>
                    <a:schemeClr val="accent5"/>
                  </a:solidFill>
                </a:rPr>
                <a:t> </a:t>
              </a:r>
              <a:r>
                <a:rPr lang="en-US" altLang="zh-CN" sz="2400" b="1" dirty="0" err="1">
                  <a:solidFill>
                    <a:schemeClr val="accent5"/>
                  </a:solidFill>
                </a:rPr>
                <a:t>liệu</a:t>
              </a:r>
              <a:endParaRPr lang="en-US" sz="2400" b="1" dirty="0">
                <a:solidFill>
                  <a:schemeClr val="accent5"/>
                </a:solidFill>
              </a:endParaRPr>
            </a:p>
          </p:txBody>
        </p:sp>
        <p:sp>
          <p:nvSpPr>
            <p:cNvPr id="103" name="Text Placeholder 3"/>
            <p:cNvSpPr txBox="1">
              <a:spLocks/>
            </p:cNvSpPr>
            <p:nvPr/>
          </p:nvSpPr>
          <p:spPr>
            <a:xfrm>
              <a:off x="741363" y="1485626"/>
              <a:ext cx="3030416" cy="415499"/>
            </a:xfrm>
            <a:prstGeom prst="rect">
              <a:avLst/>
            </a:prstGeom>
          </p:spPr>
          <p:txBody>
            <a:bodyPr wrap="square" lIns="0" tIns="0" rIns="0" bIns="0" anchor="ctr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l"/>
              <a:r>
                <a:rPr lang="en-US" sz="1800" dirty="0" err="1">
                  <a:solidFill>
                    <a:schemeClr val="bg1"/>
                  </a:solidFill>
                </a:rPr>
                <a:t>Phát</a:t>
              </a:r>
              <a:r>
                <a:rPr lang="en-US" sz="1800" dirty="0">
                  <a:solidFill>
                    <a:schemeClr val="bg1"/>
                  </a:solidFill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</a:rPr>
                <a:t>triển</a:t>
              </a:r>
              <a:r>
                <a:rPr lang="en-US" sz="1800" dirty="0">
                  <a:solidFill>
                    <a:schemeClr val="bg1"/>
                  </a:solidFill>
                </a:rPr>
                <a:t> c</a:t>
              </a:r>
              <a:r>
                <a:rPr lang="vi-VN" sz="1800" dirty="0">
                  <a:solidFill>
                    <a:schemeClr val="bg1"/>
                  </a:solidFill>
                </a:rPr>
                <a:t>ơ</a:t>
              </a:r>
              <a:r>
                <a:rPr lang="en-US" sz="1800" dirty="0">
                  <a:solidFill>
                    <a:schemeClr val="bg1"/>
                  </a:solidFill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</a:rPr>
                <a:t>sở</a:t>
              </a:r>
              <a:r>
                <a:rPr lang="en-US" sz="1800" dirty="0">
                  <a:solidFill>
                    <a:schemeClr val="bg1"/>
                  </a:solidFill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</a:rPr>
                <a:t>dữ</a:t>
              </a:r>
              <a:r>
                <a:rPr lang="en-US" sz="1800" dirty="0">
                  <a:solidFill>
                    <a:schemeClr val="bg1"/>
                  </a:solidFill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</a:rPr>
                <a:t>liệu</a:t>
              </a:r>
              <a:r>
                <a:rPr lang="en-US" sz="1800" dirty="0">
                  <a:solidFill>
                    <a:schemeClr val="bg1"/>
                  </a:solidFill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</a:rPr>
                <a:t>để</a:t>
              </a:r>
              <a:r>
                <a:rPr lang="en-US" sz="1800" dirty="0">
                  <a:solidFill>
                    <a:schemeClr val="bg1"/>
                  </a:solidFill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</a:rPr>
                <a:t>tăng</a:t>
              </a:r>
              <a:r>
                <a:rPr lang="en-US" sz="1800" dirty="0">
                  <a:solidFill>
                    <a:schemeClr val="bg1"/>
                  </a:solidFill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</a:rPr>
                <a:t>tính</a:t>
              </a:r>
              <a:r>
                <a:rPr lang="en-US" sz="1800" dirty="0">
                  <a:solidFill>
                    <a:schemeClr val="bg1"/>
                  </a:solidFill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</a:rPr>
                <a:t>sinh</a:t>
              </a:r>
              <a:r>
                <a:rPr lang="en-US" sz="1800" dirty="0">
                  <a:solidFill>
                    <a:schemeClr val="bg1"/>
                  </a:solidFill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</a:rPr>
                <a:t>động</a:t>
              </a:r>
              <a:r>
                <a:rPr lang="en-US" sz="1800" dirty="0">
                  <a:solidFill>
                    <a:schemeClr val="bg1"/>
                  </a:solidFill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</a:rPr>
                <a:t>trong</a:t>
              </a:r>
              <a:r>
                <a:rPr lang="en-US" sz="1800" dirty="0">
                  <a:solidFill>
                    <a:schemeClr val="bg1"/>
                  </a:solidFill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</a:rPr>
                <a:t>việc</a:t>
              </a:r>
              <a:r>
                <a:rPr lang="en-US" sz="1800" dirty="0">
                  <a:solidFill>
                    <a:schemeClr val="bg1"/>
                  </a:solidFill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</a:rPr>
                <a:t>trải</a:t>
              </a:r>
              <a:r>
                <a:rPr lang="en-US" sz="1800" dirty="0">
                  <a:solidFill>
                    <a:schemeClr val="bg1"/>
                  </a:solidFill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</a:rPr>
                <a:t>nghiệm</a:t>
              </a:r>
              <a:endParaRPr lang="en-US" sz="1800" dirty="0">
                <a:solidFill>
                  <a:schemeClr val="bg1"/>
                </a:solidFill>
              </a:endParaRPr>
            </a:p>
          </p:txBody>
        </p:sp>
      </p:grpSp>
      <p:sp>
        <p:nvSpPr>
          <p:cNvPr id="11" name="Can 10"/>
          <p:cNvSpPr/>
          <p:nvPr/>
        </p:nvSpPr>
        <p:spPr>
          <a:xfrm>
            <a:off x="9592999" y="2486869"/>
            <a:ext cx="1996580" cy="2612704"/>
          </a:xfrm>
          <a:prstGeom prst="can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0" name="Can 9"/>
          <p:cNvSpPr/>
          <p:nvPr/>
        </p:nvSpPr>
        <p:spPr>
          <a:xfrm>
            <a:off x="8520142" y="3341619"/>
            <a:ext cx="1996580" cy="2145288"/>
          </a:xfrm>
          <a:prstGeom prst="ca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9" name="Can 8"/>
          <p:cNvSpPr/>
          <p:nvPr/>
        </p:nvSpPr>
        <p:spPr>
          <a:xfrm>
            <a:off x="7447283" y="4154420"/>
            <a:ext cx="1996580" cy="1745295"/>
          </a:xfrm>
          <a:prstGeom prst="can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6" name="Can 5"/>
          <p:cNvSpPr/>
          <p:nvPr/>
        </p:nvSpPr>
        <p:spPr>
          <a:xfrm>
            <a:off x="6374424" y="4865620"/>
            <a:ext cx="1996580" cy="1315041"/>
          </a:xfrm>
          <a:prstGeom prst="ca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5" name="Can 4"/>
          <p:cNvSpPr/>
          <p:nvPr/>
        </p:nvSpPr>
        <p:spPr>
          <a:xfrm>
            <a:off x="5301566" y="5486908"/>
            <a:ext cx="1996580" cy="914253"/>
          </a:xfrm>
          <a:prstGeom prst="ca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grpSp>
        <p:nvGrpSpPr>
          <p:cNvPr id="2" name="Group 134"/>
          <p:cNvGrpSpPr/>
          <p:nvPr/>
        </p:nvGrpSpPr>
        <p:grpSpPr>
          <a:xfrm>
            <a:off x="5867523" y="4773772"/>
            <a:ext cx="864665" cy="865389"/>
            <a:chOff x="3287425" y="1417883"/>
            <a:chExt cx="648499" cy="649042"/>
          </a:xfrm>
        </p:grpSpPr>
        <p:sp>
          <p:nvSpPr>
            <p:cNvPr id="42" name="Oval 41"/>
            <p:cNvSpPr>
              <a:spLocks noChangeAspect="1"/>
            </p:cNvSpPr>
            <p:nvPr/>
          </p:nvSpPr>
          <p:spPr>
            <a:xfrm>
              <a:off x="3287425" y="1417883"/>
              <a:ext cx="648499" cy="649042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3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47" name="Oval 46"/>
            <p:cNvSpPr>
              <a:spLocks noChangeAspect="1"/>
            </p:cNvSpPr>
            <p:nvPr/>
          </p:nvSpPr>
          <p:spPr>
            <a:xfrm>
              <a:off x="3362252" y="1492773"/>
              <a:ext cx="498845" cy="499263"/>
            </a:xfrm>
            <a:prstGeom prst="ellipse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</a:rPr>
                <a:t>01</a:t>
              </a:r>
              <a:endParaRPr lang="en-US" sz="133" b="1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3" name="Group 129"/>
          <p:cNvGrpSpPr/>
          <p:nvPr/>
        </p:nvGrpSpPr>
        <p:grpSpPr>
          <a:xfrm>
            <a:off x="6940382" y="4171353"/>
            <a:ext cx="864665" cy="865389"/>
            <a:chOff x="2779491" y="2517212"/>
            <a:chExt cx="648499" cy="649042"/>
          </a:xfrm>
        </p:grpSpPr>
        <p:sp>
          <p:nvSpPr>
            <p:cNvPr id="49" name="Oval 48"/>
            <p:cNvSpPr>
              <a:spLocks noChangeAspect="1"/>
            </p:cNvSpPr>
            <p:nvPr/>
          </p:nvSpPr>
          <p:spPr>
            <a:xfrm>
              <a:off x="2779491" y="2517212"/>
              <a:ext cx="648499" cy="649042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3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0" name="Oval 49"/>
            <p:cNvSpPr>
              <a:spLocks noChangeAspect="1"/>
            </p:cNvSpPr>
            <p:nvPr/>
          </p:nvSpPr>
          <p:spPr>
            <a:xfrm>
              <a:off x="2854318" y="2592102"/>
              <a:ext cx="498845" cy="499263"/>
            </a:xfrm>
            <a:prstGeom prst="ellipse">
              <a:avLst/>
            </a:prstGeom>
            <a:solidFill>
              <a:schemeClr val="accent2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</a:rPr>
                <a:t>02</a:t>
              </a:r>
              <a:endParaRPr lang="en-US" sz="1600" b="1" dirty="0">
                <a:latin typeface="+mj-lt"/>
              </a:endParaRPr>
            </a:p>
          </p:txBody>
        </p:sp>
      </p:grpSp>
      <p:grpSp>
        <p:nvGrpSpPr>
          <p:cNvPr id="4" name="Group 130"/>
          <p:cNvGrpSpPr/>
          <p:nvPr/>
        </p:nvGrpSpPr>
        <p:grpSpPr>
          <a:xfrm>
            <a:off x="8013241" y="3534682"/>
            <a:ext cx="864665" cy="865389"/>
            <a:chOff x="3287425" y="3613920"/>
            <a:chExt cx="648499" cy="649042"/>
          </a:xfrm>
          <a:solidFill>
            <a:schemeClr val="accent6">
              <a:lumMod val="75000"/>
            </a:schemeClr>
          </a:solidFill>
        </p:grpSpPr>
        <p:sp>
          <p:nvSpPr>
            <p:cNvPr id="52" name="Oval 51"/>
            <p:cNvSpPr>
              <a:spLocks noChangeAspect="1"/>
            </p:cNvSpPr>
            <p:nvPr/>
          </p:nvSpPr>
          <p:spPr>
            <a:xfrm>
              <a:off x="3287425" y="3613920"/>
              <a:ext cx="648499" cy="649042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3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3" name="Oval 52"/>
            <p:cNvSpPr>
              <a:spLocks noChangeAspect="1"/>
            </p:cNvSpPr>
            <p:nvPr/>
          </p:nvSpPr>
          <p:spPr>
            <a:xfrm>
              <a:off x="3362252" y="3688810"/>
              <a:ext cx="498845" cy="499263"/>
            </a:xfrm>
            <a:prstGeom prst="ellipse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</a:rPr>
                <a:t>03</a:t>
              </a:r>
              <a:endParaRPr lang="en-US" sz="1600" b="1" dirty="0">
                <a:latin typeface="+mj-lt"/>
              </a:endParaRPr>
            </a:p>
          </p:txBody>
        </p:sp>
      </p:grpSp>
      <p:grpSp>
        <p:nvGrpSpPr>
          <p:cNvPr id="12" name="Group 133"/>
          <p:cNvGrpSpPr/>
          <p:nvPr/>
        </p:nvGrpSpPr>
        <p:grpSpPr>
          <a:xfrm>
            <a:off x="9086099" y="2769146"/>
            <a:ext cx="864665" cy="865389"/>
            <a:chOff x="5249342" y="1406453"/>
            <a:chExt cx="648499" cy="649042"/>
          </a:xfrm>
        </p:grpSpPr>
        <p:sp>
          <p:nvSpPr>
            <p:cNvPr id="55" name="Oval 54"/>
            <p:cNvSpPr>
              <a:spLocks noChangeAspect="1"/>
            </p:cNvSpPr>
            <p:nvPr/>
          </p:nvSpPr>
          <p:spPr>
            <a:xfrm>
              <a:off x="5249342" y="1406453"/>
              <a:ext cx="648499" cy="649042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3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6" name="Oval 55"/>
            <p:cNvSpPr>
              <a:spLocks noChangeAspect="1"/>
            </p:cNvSpPr>
            <p:nvPr/>
          </p:nvSpPr>
          <p:spPr>
            <a:xfrm>
              <a:off x="5324169" y="1481343"/>
              <a:ext cx="498845" cy="499263"/>
            </a:xfrm>
            <a:prstGeom prst="ellipse">
              <a:avLst/>
            </a:prstGeom>
            <a:solidFill>
              <a:schemeClr val="accent4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</a:rPr>
                <a:t>04</a:t>
              </a:r>
              <a:endParaRPr lang="en-US" sz="1600" b="1" dirty="0">
                <a:latin typeface="+mj-lt"/>
              </a:endParaRPr>
            </a:p>
          </p:txBody>
        </p:sp>
      </p:grpSp>
      <p:grpSp>
        <p:nvGrpSpPr>
          <p:cNvPr id="13" name="Group 133"/>
          <p:cNvGrpSpPr/>
          <p:nvPr/>
        </p:nvGrpSpPr>
        <p:grpSpPr>
          <a:xfrm>
            <a:off x="10158957" y="1903757"/>
            <a:ext cx="864665" cy="865389"/>
            <a:chOff x="5249342" y="1406453"/>
            <a:chExt cx="648499" cy="649042"/>
          </a:xfrm>
        </p:grpSpPr>
        <p:sp>
          <p:nvSpPr>
            <p:cNvPr id="58" name="Oval 57"/>
            <p:cNvSpPr>
              <a:spLocks noChangeAspect="1"/>
            </p:cNvSpPr>
            <p:nvPr/>
          </p:nvSpPr>
          <p:spPr>
            <a:xfrm>
              <a:off x="5249342" y="1406453"/>
              <a:ext cx="648499" cy="649042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3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9" name="Oval 58"/>
            <p:cNvSpPr>
              <a:spLocks noChangeAspect="1"/>
            </p:cNvSpPr>
            <p:nvPr/>
          </p:nvSpPr>
          <p:spPr>
            <a:xfrm>
              <a:off x="5324169" y="1481343"/>
              <a:ext cx="498845" cy="499263"/>
            </a:xfrm>
            <a:prstGeom prst="ellipse">
              <a:avLst/>
            </a:prstGeom>
            <a:solidFill>
              <a:schemeClr val="accent5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</a:rPr>
                <a:t>05</a:t>
              </a:r>
              <a:endParaRPr lang="en-US" sz="1600" b="1" dirty="0">
                <a:latin typeface="+mj-lt"/>
              </a:endParaRPr>
            </a:p>
          </p:txBody>
        </p:sp>
      </p:grpSp>
      <p:grpSp>
        <p:nvGrpSpPr>
          <p:cNvPr id="14" name="Group 33"/>
          <p:cNvGrpSpPr/>
          <p:nvPr/>
        </p:nvGrpSpPr>
        <p:grpSpPr>
          <a:xfrm>
            <a:off x="476433" y="4677369"/>
            <a:ext cx="2905322" cy="976202"/>
            <a:chOff x="741363" y="1318190"/>
            <a:chExt cx="2569283" cy="732152"/>
          </a:xfrm>
        </p:grpSpPr>
        <p:sp>
          <p:nvSpPr>
            <p:cNvPr id="66" name="Text Placeholder 3"/>
            <p:cNvSpPr txBox="1">
              <a:spLocks/>
            </p:cNvSpPr>
            <p:nvPr/>
          </p:nvSpPr>
          <p:spPr>
            <a:xfrm>
              <a:off x="741363" y="1318190"/>
              <a:ext cx="985229" cy="276999"/>
            </a:xfrm>
            <a:prstGeom prst="rect">
              <a:avLst/>
            </a:prstGeom>
          </p:spPr>
          <p:txBody>
            <a:bodyPr wrap="non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l" defTabSz="1219170">
                <a:spcBef>
                  <a:spcPct val="20000"/>
                </a:spcBef>
                <a:defRPr/>
              </a:pPr>
              <a:r>
                <a:rPr lang="en-US" altLang="zh-CN" sz="2400" b="1" dirty="0" err="1">
                  <a:solidFill>
                    <a:schemeClr val="accent1"/>
                  </a:solidFill>
                </a:rPr>
                <a:t>TÌm</a:t>
              </a:r>
              <a:r>
                <a:rPr lang="en-US" altLang="zh-CN" sz="2400" b="1" dirty="0">
                  <a:solidFill>
                    <a:schemeClr val="accent1"/>
                  </a:solidFill>
                </a:rPr>
                <a:t> </a:t>
              </a:r>
              <a:r>
                <a:rPr lang="en-US" altLang="zh-CN" sz="2400" b="1" dirty="0" err="1">
                  <a:solidFill>
                    <a:schemeClr val="accent1"/>
                  </a:solidFill>
                </a:rPr>
                <a:t>hiểu</a:t>
              </a:r>
              <a:endParaRPr lang="en-US" sz="2400" b="1" dirty="0">
                <a:solidFill>
                  <a:schemeClr val="accent1"/>
                </a:solidFill>
              </a:endParaRPr>
            </a:p>
          </p:txBody>
        </p:sp>
        <p:sp>
          <p:nvSpPr>
            <p:cNvPr id="67" name="Text Placeholder 3"/>
            <p:cNvSpPr txBox="1">
              <a:spLocks/>
            </p:cNvSpPr>
            <p:nvPr/>
          </p:nvSpPr>
          <p:spPr>
            <a:xfrm>
              <a:off x="741363" y="1634843"/>
              <a:ext cx="2569283" cy="415499"/>
            </a:xfrm>
            <a:prstGeom prst="rect">
              <a:avLst/>
            </a:prstGeom>
          </p:spPr>
          <p:txBody>
            <a:bodyPr wrap="square" lIns="0" tIns="0" rIns="0" bIns="0" anchor="ctr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l"/>
              <a:r>
                <a:rPr lang="en-US" sz="1800" dirty="0" err="1">
                  <a:solidFill>
                    <a:schemeClr val="bg1"/>
                  </a:solidFill>
                </a:rPr>
                <a:t>Tìm</a:t>
              </a:r>
              <a:r>
                <a:rPr lang="en-US" sz="1800" dirty="0">
                  <a:solidFill>
                    <a:schemeClr val="bg1"/>
                  </a:solidFill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</a:rPr>
                <a:t>hiểu</a:t>
              </a:r>
              <a:r>
                <a:rPr lang="en-US" sz="1800" dirty="0">
                  <a:solidFill>
                    <a:schemeClr val="bg1"/>
                  </a:solidFill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</a:rPr>
                <a:t>cách</a:t>
              </a:r>
              <a:r>
                <a:rPr lang="en-US" sz="1800" dirty="0">
                  <a:solidFill>
                    <a:schemeClr val="bg1"/>
                  </a:solidFill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</a:rPr>
                <a:t>sử</a:t>
              </a:r>
              <a:r>
                <a:rPr lang="en-US" sz="1800" dirty="0">
                  <a:solidFill>
                    <a:schemeClr val="bg1"/>
                  </a:solidFill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</a:rPr>
                <a:t>dụng</a:t>
              </a:r>
              <a:r>
                <a:rPr lang="en-US" sz="1800" dirty="0">
                  <a:solidFill>
                    <a:schemeClr val="bg1"/>
                  </a:solidFill>
                </a:rPr>
                <a:t> Java Swing </a:t>
              </a:r>
              <a:r>
                <a:rPr lang="en-US" sz="1800" dirty="0" err="1">
                  <a:solidFill>
                    <a:schemeClr val="bg1"/>
                  </a:solidFill>
                </a:rPr>
                <a:t>và</a:t>
              </a:r>
              <a:r>
                <a:rPr lang="en-US" sz="1800" dirty="0">
                  <a:solidFill>
                    <a:schemeClr val="bg1"/>
                  </a:solidFill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</a:rPr>
                <a:t>cách</a:t>
              </a:r>
              <a:r>
                <a:rPr lang="en-US" sz="1800" dirty="0">
                  <a:solidFill>
                    <a:schemeClr val="bg1"/>
                  </a:solidFill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</a:rPr>
                <a:t>tạo</a:t>
              </a:r>
              <a:r>
                <a:rPr lang="en-US" sz="1800" dirty="0">
                  <a:solidFill>
                    <a:schemeClr val="bg1"/>
                  </a:solidFill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</a:rPr>
                <a:t>giao</a:t>
              </a:r>
              <a:r>
                <a:rPr lang="en-US" sz="1800" dirty="0">
                  <a:solidFill>
                    <a:schemeClr val="bg1"/>
                  </a:solidFill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</a:rPr>
                <a:t>diện</a:t>
              </a:r>
              <a:endParaRPr lang="en-US" sz="180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95" name="Straight Connector 94"/>
          <p:cNvCxnSpPr>
            <a:cxnSpLocks/>
          </p:cNvCxnSpPr>
          <p:nvPr/>
        </p:nvCxnSpPr>
        <p:spPr>
          <a:xfrm flipH="1">
            <a:off x="3093396" y="5206466"/>
            <a:ext cx="2774128" cy="0"/>
          </a:xfrm>
          <a:prstGeom prst="line">
            <a:avLst/>
          </a:prstGeom>
          <a:ln w="19050">
            <a:solidFill>
              <a:schemeClr val="accent1"/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>
            <a:cxnSpLocks/>
          </p:cNvCxnSpPr>
          <p:nvPr/>
        </p:nvCxnSpPr>
        <p:spPr>
          <a:xfrm flipH="1">
            <a:off x="4737370" y="4572361"/>
            <a:ext cx="2210896" cy="0"/>
          </a:xfrm>
          <a:prstGeom prst="line">
            <a:avLst/>
          </a:prstGeom>
          <a:ln w="19050">
            <a:solidFill>
              <a:schemeClr val="accent2"/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33"/>
          <p:cNvGrpSpPr/>
          <p:nvPr/>
        </p:nvGrpSpPr>
        <p:grpSpPr>
          <a:xfrm>
            <a:off x="2005457" y="3850611"/>
            <a:ext cx="2587835" cy="965835"/>
            <a:chOff x="741363" y="1176749"/>
            <a:chExt cx="2288518" cy="724376"/>
          </a:xfrm>
        </p:grpSpPr>
        <p:sp>
          <p:nvSpPr>
            <p:cNvPr id="98" name="Text Placeholder 3"/>
            <p:cNvSpPr txBox="1">
              <a:spLocks/>
            </p:cNvSpPr>
            <p:nvPr/>
          </p:nvSpPr>
          <p:spPr>
            <a:xfrm>
              <a:off x="741363" y="1176749"/>
              <a:ext cx="1069774" cy="276999"/>
            </a:xfrm>
            <a:prstGeom prst="rect">
              <a:avLst/>
            </a:prstGeom>
          </p:spPr>
          <p:txBody>
            <a:bodyPr wrap="non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l" defTabSz="1219170">
                <a:spcBef>
                  <a:spcPct val="20000"/>
                </a:spcBef>
                <a:defRPr/>
              </a:pPr>
              <a:r>
                <a:rPr lang="en-US" altLang="zh-CN" sz="2400" b="1" dirty="0" err="1">
                  <a:solidFill>
                    <a:schemeClr val="accent2"/>
                  </a:solidFill>
                </a:rPr>
                <a:t>iSekai</a:t>
              </a:r>
              <a:r>
                <a:rPr lang="en-US" altLang="zh-CN" sz="2400" b="1" dirty="0">
                  <a:solidFill>
                    <a:schemeClr val="accent2"/>
                  </a:solidFill>
                </a:rPr>
                <a:t> 1.0</a:t>
              </a:r>
              <a:endParaRPr lang="en-US" sz="2400" b="1" dirty="0">
                <a:solidFill>
                  <a:schemeClr val="accent2"/>
                </a:solidFill>
              </a:endParaRPr>
            </a:p>
          </p:txBody>
        </p:sp>
        <p:sp>
          <p:nvSpPr>
            <p:cNvPr id="99" name="Text Placeholder 3"/>
            <p:cNvSpPr txBox="1">
              <a:spLocks/>
            </p:cNvSpPr>
            <p:nvPr/>
          </p:nvSpPr>
          <p:spPr>
            <a:xfrm>
              <a:off x="741363" y="1485627"/>
              <a:ext cx="2288518" cy="415498"/>
            </a:xfrm>
            <a:prstGeom prst="rect">
              <a:avLst/>
            </a:prstGeom>
          </p:spPr>
          <p:txBody>
            <a:bodyPr wrap="square" lIns="0" tIns="0" rIns="0" bIns="0" anchor="ctr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l"/>
              <a:r>
                <a:rPr lang="en-US" sz="1800" dirty="0" err="1">
                  <a:solidFill>
                    <a:schemeClr val="bg1"/>
                  </a:solidFill>
                </a:rPr>
                <a:t>Tạo</a:t>
              </a:r>
              <a:r>
                <a:rPr lang="en-US" sz="1800" dirty="0">
                  <a:solidFill>
                    <a:schemeClr val="bg1"/>
                  </a:solidFill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</a:rPr>
                <a:t>dựng</a:t>
              </a:r>
              <a:r>
                <a:rPr lang="en-US" sz="1800" dirty="0">
                  <a:solidFill>
                    <a:schemeClr val="bg1"/>
                  </a:solidFill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</a:rPr>
                <a:t>giao</a:t>
              </a:r>
              <a:r>
                <a:rPr lang="en-US" sz="1800" dirty="0">
                  <a:solidFill>
                    <a:schemeClr val="bg1"/>
                  </a:solidFill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</a:rPr>
                <a:t>diện</a:t>
              </a:r>
              <a:r>
                <a:rPr lang="en-US" sz="1800" dirty="0">
                  <a:solidFill>
                    <a:schemeClr val="bg1"/>
                  </a:solidFill>
                </a:rPr>
                <a:t> ban </a:t>
              </a:r>
              <a:r>
                <a:rPr lang="en-US" sz="1800" dirty="0" err="1">
                  <a:solidFill>
                    <a:schemeClr val="bg1"/>
                  </a:solidFill>
                </a:rPr>
                <a:t>đầu</a:t>
              </a:r>
              <a:r>
                <a:rPr lang="en-US" sz="1800" dirty="0">
                  <a:solidFill>
                    <a:schemeClr val="bg1"/>
                  </a:solidFill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</a:rPr>
                <a:t>và</a:t>
              </a:r>
              <a:r>
                <a:rPr lang="en-US" sz="1800" dirty="0">
                  <a:solidFill>
                    <a:schemeClr val="bg1"/>
                  </a:solidFill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</a:rPr>
                <a:t>các</a:t>
              </a:r>
              <a:r>
                <a:rPr lang="en-US" sz="1800" dirty="0">
                  <a:solidFill>
                    <a:schemeClr val="bg1"/>
                  </a:solidFill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</a:rPr>
                <a:t>thuật</a:t>
              </a:r>
              <a:r>
                <a:rPr lang="en-US" sz="1800" dirty="0">
                  <a:solidFill>
                    <a:schemeClr val="bg1"/>
                  </a:solidFill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</a:rPr>
                <a:t>toán</a:t>
              </a:r>
              <a:r>
                <a:rPr lang="en-US" sz="1800" dirty="0">
                  <a:solidFill>
                    <a:schemeClr val="bg1"/>
                  </a:solidFill>
                </a:rPr>
                <a:t> đ</a:t>
              </a:r>
              <a:r>
                <a:rPr lang="vi-VN" sz="1800" dirty="0">
                  <a:solidFill>
                    <a:schemeClr val="bg1"/>
                  </a:solidFill>
                </a:rPr>
                <a:t>ơ</a:t>
              </a:r>
              <a:r>
                <a:rPr lang="en-US" sz="1800" dirty="0">
                  <a:solidFill>
                    <a:schemeClr val="bg1"/>
                  </a:solidFill>
                </a:rPr>
                <a:t>n </a:t>
              </a:r>
              <a:r>
                <a:rPr lang="en-US" sz="1800" dirty="0" err="1">
                  <a:solidFill>
                    <a:schemeClr val="bg1"/>
                  </a:solidFill>
                </a:rPr>
                <a:t>giản</a:t>
              </a:r>
              <a:endParaRPr lang="en-US" sz="180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100" name="Straight Connector 99"/>
          <p:cNvCxnSpPr>
            <a:cxnSpLocks/>
          </p:cNvCxnSpPr>
          <p:nvPr/>
        </p:nvCxnSpPr>
        <p:spPr>
          <a:xfrm flipH="1">
            <a:off x="9727660" y="2288218"/>
            <a:ext cx="387100" cy="0"/>
          </a:xfrm>
          <a:prstGeom prst="line">
            <a:avLst/>
          </a:prstGeom>
          <a:ln w="19050">
            <a:solidFill>
              <a:schemeClr val="accent5"/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>
            <a:cxnSpLocks/>
          </p:cNvCxnSpPr>
          <p:nvPr/>
        </p:nvCxnSpPr>
        <p:spPr>
          <a:xfrm flipH="1">
            <a:off x="7597302" y="3082206"/>
            <a:ext cx="1473958" cy="0"/>
          </a:xfrm>
          <a:prstGeom prst="line">
            <a:avLst/>
          </a:prstGeom>
          <a:ln w="19050">
            <a:solidFill>
              <a:schemeClr val="accent4"/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33"/>
          <p:cNvGrpSpPr/>
          <p:nvPr/>
        </p:nvGrpSpPr>
        <p:grpSpPr>
          <a:xfrm>
            <a:off x="5220602" y="2374986"/>
            <a:ext cx="2474544" cy="941224"/>
            <a:chOff x="741363" y="1195207"/>
            <a:chExt cx="2188330" cy="705918"/>
          </a:xfrm>
        </p:grpSpPr>
        <p:sp>
          <p:nvSpPr>
            <p:cNvPr id="106" name="Text Placeholder 3"/>
            <p:cNvSpPr txBox="1">
              <a:spLocks/>
            </p:cNvSpPr>
            <p:nvPr/>
          </p:nvSpPr>
          <p:spPr>
            <a:xfrm>
              <a:off x="741363" y="1195207"/>
              <a:ext cx="1069773" cy="276999"/>
            </a:xfrm>
            <a:prstGeom prst="rect">
              <a:avLst/>
            </a:prstGeom>
          </p:spPr>
          <p:txBody>
            <a:bodyPr wrap="non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l" defTabSz="1219170">
                <a:spcBef>
                  <a:spcPct val="20000"/>
                </a:spcBef>
                <a:defRPr/>
              </a:pPr>
              <a:r>
                <a:rPr lang="en-US" sz="2400" b="1" dirty="0" err="1">
                  <a:solidFill>
                    <a:schemeClr val="accent4"/>
                  </a:solidFill>
                </a:rPr>
                <a:t>iSekai</a:t>
              </a:r>
              <a:r>
                <a:rPr lang="en-US" sz="2400" b="1" dirty="0">
                  <a:solidFill>
                    <a:schemeClr val="accent4"/>
                  </a:solidFill>
                </a:rPr>
                <a:t> 3.0</a:t>
              </a:r>
            </a:p>
          </p:txBody>
        </p:sp>
        <p:sp>
          <p:nvSpPr>
            <p:cNvPr id="107" name="Text Placeholder 3"/>
            <p:cNvSpPr txBox="1">
              <a:spLocks/>
            </p:cNvSpPr>
            <p:nvPr/>
          </p:nvSpPr>
          <p:spPr>
            <a:xfrm>
              <a:off x="741363" y="1485626"/>
              <a:ext cx="2188330" cy="415499"/>
            </a:xfrm>
            <a:prstGeom prst="rect">
              <a:avLst/>
            </a:prstGeom>
          </p:spPr>
          <p:txBody>
            <a:bodyPr wrap="square" lIns="0" tIns="0" rIns="0" bIns="0" anchor="ctr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l"/>
              <a:r>
                <a:rPr lang="en-US" sz="1800" dirty="0" err="1">
                  <a:solidFill>
                    <a:schemeClr val="bg1"/>
                  </a:solidFill>
                </a:rPr>
                <a:t>Hoàn</a:t>
              </a:r>
              <a:r>
                <a:rPr lang="en-US" sz="1800" dirty="0">
                  <a:solidFill>
                    <a:schemeClr val="bg1"/>
                  </a:solidFill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</a:rPr>
                <a:t>thiện</a:t>
              </a:r>
              <a:r>
                <a:rPr lang="en-US" sz="1800" dirty="0">
                  <a:solidFill>
                    <a:schemeClr val="bg1"/>
                  </a:solidFill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</a:rPr>
                <a:t>giao</a:t>
              </a:r>
              <a:r>
                <a:rPr lang="en-US" sz="1800" dirty="0">
                  <a:solidFill>
                    <a:schemeClr val="bg1"/>
                  </a:solidFill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</a:rPr>
                <a:t>diện</a:t>
              </a:r>
              <a:r>
                <a:rPr lang="en-US" sz="1800" dirty="0">
                  <a:solidFill>
                    <a:schemeClr val="bg1"/>
                  </a:solidFill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</a:rPr>
                <a:t>và</a:t>
              </a:r>
              <a:r>
                <a:rPr lang="en-US" sz="1800" dirty="0">
                  <a:solidFill>
                    <a:schemeClr val="bg1"/>
                  </a:solidFill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</a:rPr>
                <a:t>tăng</a:t>
              </a:r>
              <a:r>
                <a:rPr lang="en-US" sz="1800" dirty="0">
                  <a:solidFill>
                    <a:schemeClr val="bg1"/>
                  </a:solidFill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</a:rPr>
                <a:t>số</a:t>
              </a:r>
              <a:r>
                <a:rPr lang="en-US" sz="1800" dirty="0">
                  <a:solidFill>
                    <a:schemeClr val="bg1"/>
                  </a:solidFill>
                </a:rPr>
                <a:t> l</a:t>
              </a:r>
              <a:r>
                <a:rPr lang="vi-VN" sz="1800" dirty="0">
                  <a:solidFill>
                    <a:schemeClr val="bg1"/>
                  </a:solidFill>
                </a:rPr>
                <a:t>ư</a:t>
              </a:r>
              <a:r>
                <a:rPr lang="en-US" sz="1800" dirty="0" err="1">
                  <a:solidFill>
                    <a:schemeClr val="bg1"/>
                  </a:solidFill>
                </a:rPr>
                <a:t>ợng</a:t>
              </a:r>
              <a:r>
                <a:rPr lang="en-US" sz="1800" dirty="0">
                  <a:solidFill>
                    <a:schemeClr val="bg1"/>
                  </a:solidFill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</a:rPr>
                <a:t>thuật</a:t>
              </a:r>
              <a:r>
                <a:rPr lang="en-US" sz="1800" dirty="0">
                  <a:solidFill>
                    <a:schemeClr val="bg1"/>
                  </a:solidFill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</a:rPr>
                <a:t>toán</a:t>
              </a:r>
              <a:r>
                <a:rPr lang="en-US" sz="1800" dirty="0">
                  <a:solidFill>
                    <a:schemeClr val="bg1"/>
                  </a:solidFill>
                </a:rPr>
                <a:t> </a:t>
              </a:r>
            </a:p>
          </p:txBody>
        </p:sp>
      </p:grpSp>
      <p:cxnSp>
        <p:nvCxnSpPr>
          <p:cNvPr id="108" name="Straight Connector 107"/>
          <p:cNvCxnSpPr>
            <a:cxnSpLocks/>
          </p:cNvCxnSpPr>
          <p:nvPr/>
        </p:nvCxnSpPr>
        <p:spPr>
          <a:xfrm flipH="1">
            <a:off x="5981920" y="3895006"/>
            <a:ext cx="2002502" cy="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33"/>
          <p:cNvGrpSpPr/>
          <p:nvPr/>
        </p:nvGrpSpPr>
        <p:grpSpPr>
          <a:xfrm>
            <a:off x="3671859" y="3171750"/>
            <a:ext cx="2584297" cy="914805"/>
            <a:chOff x="699313" y="1209941"/>
            <a:chExt cx="1816446" cy="686104"/>
          </a:xfrm>
        </p:grpSpPr>
        <p:sp>
          <p:nvSpPr>
            <p:cNvPr id="110" name="Text Placeholder 3"/>
            <p:cNvSpPr txBox="1">
              <a:spLocks/>
            </p:cNvSpPr>
            <p:nvPr/>
          </p:nvSpPr>
          <p:spPr>
            <a:xfrm>
              <a:off x="699313" y="1209941"/>
              <a:ext cx="1069773" cy="276999"/>
            </a:xfrm>
            <a:prstGeom prst="rect">
              <a:avLst/>
            </a:prstGeom>
          </p:spPr>
          <p:txBody>
            <a:bodyPr wrap="non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l" defTabSz="1219170">
                <a:spcBef>
                  <a:spcPct val="20000"/>
                </a:spcBef>
                <a:defRPr/>
              </a:pPr>
              <a:r>
                <a:rPr lang="en-US" altLang="zh-CN" sz="2400" b="1" dirty="0" err="1">
                  <a:solidFill>
                    <a:schemeClr val="accent6">
                      <a:lumMod val="75000"/>
                    </a:schemeClr>
                  </a:solidFill>
                </a:rPr>
                <a:t>iSekai</a:t>
              </a:r>
              <a:r>
                <a:rPr lang="en-US" altLang="zh-CN" sz="2400" b="1" dirty="0">
                  <a:solidFill>
                    <a:schemeClr val="accent6">
                      <a:lumMod val="75000"/>
                    </a:schemeClr>
                  </a:solidFill>
                </a:rPr>
                <a:t> 2.0</a:t>
              </a:r>
              <a:endParaRPr lang="en-US" sz="2400" b="1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111" name="Text Placeholder 3"/>
            <p:cNvSpPr txBox="1">
              <a:spLocks/>
            </p:cNvSpPr>
            <p:nvPr/>
          </p:nvSpPr>
          <p:spPr>
            <a:xfrm>
              <a:off x="699313" y="1480546"/>
              <a:ext cx="1816446" cy="415499"/>
            </a:xfrm>
            <a:prstGeom prst="rect">
              <a:avLst/>
            </a:prstGeom>
          </p:spPr>
          <p:txBody>
            <a:bodyPr wrap="square" lIns="0" tIns="0" rIns="0" bIns="0" anchor="ctr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l"/>
              <a:r>
                <a:rPr lang="en-US" sz="1800" dirty="0" err="1">
                  <a:solidFill>
                    <a:schemeClr val="bg1"/>
                  </a:solidFill>
                </a:rPr>
                <a:t>Thay</a:t>
              </a:r>
              <a:r>
                <a:rPr lang="en-US" sz="1800" dirty="0">
                  <a:solidFill>
                    <a:schemeClr val="bg1"/>
                  </a:solidFill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</a:rPr>
                <a:t>đổi</a:t>
              </a:r>
              <a:r>
                <a:rPr lang="en-US" sz="1800" dirty="0">
                  <a:solidFill>
                    <a:schemeClr val="bg1"/>
                  </a:solidFill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</a:rPr>
                <a:t>giao</a:t>
              </a:r>
              <a:r>
                <a:rPr lang="en-US" sz="1800" dirty="0">
                  <a:solidFill>
                    <a:schemeClr val="bg1"/>
                  </a:solidFill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</a:rPr>
                <a:t>diện</a:t>
              </a:r>
              <a:r>
                <a:rPr lang="en-US" sz="1800" dirty="0">
                  <a:solidFill>
                    <a:schemeClr val="bg1"/>
                  </a:solidFill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</a:rPr>
                <a:t>và</a:t>
              </a:r>
              <a:r>
                <a:rPr lang="en-US" sz="1800" dirty="0">
                  <a:solidFill>
                    <a:schemeClr val="bg1"/>
                  </a:solidFill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</a:rPr>
                <a:t>thêm</a:t>
              </a:r>
              <a:r>
                <a:rPr lang="en-US" sz="1800" dirty="0">
                  <a:solidFill>
                    <a:schemeClr val="bg1"/>
                  </a:solidFill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</a:rPr>
                <a:t>các</a:t>
              </a:r>
              <a:r>
                <a:rPr lang="en-US" sz="1800" dirty="0">
                  <a:solidFill>
                    <a:schemeClr val="bg1"/>
                  </a:solidFill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</a:rPr>
                <a:t>thuật</a:t>
              </a:r>
              <a:r>
                <a:rPr lang="en-US" sz="1800" dirty="0">
                  <a:solidFill>
                    <a:schemeClr val="bg1"/>
                  </a:solidFill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</a:rPr>
                <a:t>toán</a:t>
              </a:r>
              <a:r>
                <a:rPr lang="en-US" sz="1800" dirty="0">
                  <a:solidFill>
                    <a:schemeClr val="bg1"/>
                  </a:solidFill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</a:rPr>
                <a:t>phức</a:t>
              </a:r>
              <a:r>
                <a:rPr lang="en-US" sz="1800" dirty="0">
                  <a:solidFill>
                    <a:schemeClr val="bg1"/>
                  </a:solidFill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</a:rPr>
                <a:t>tạp</a:t>
              </a:r>
              <a:endParaRPr lang="en-US" sz="1800" dirty="0">
                <a:solidFill>
                  <a:schemeClr val="bg1"/>
                </a:solidFill>
              </a:endParaRPr>
            </a:p>
          </p:txBody>
        </p:sp>
      </p:grpSp>
      <p:sp>
        <p:nvSpPr>
          <p:cNvPr id="45" name="文本框 44"/>
          <p:cNvSpPr txBox="1"/>
          <p:nvPr/>
        </p:nvSpPr>
        <p:spPr>
          <a:xfrm>
            <a:off x="2439818" y="341025"/>
            <a:ext cx="7054947" cy="666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733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Quá</a:t>
            </a:r>
            <a:r>
              <a:rPr lang="en-US" altLang="zh-CN" sz="3733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 </a:t>
            </a:r>
            <a:r>
              <a:rPr lang="en-US" altLang="zh-CN" sz="3733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trình</a:t>
            </a:r>
            <a:r>
              <a:rPr lang="en-US" altLang="zh-CN" sz="3733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 </a:t>
            </a:r>
            <a:r>
              <a:rPr lang="en-US" altLang="zh-CN" sz="3733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phát</a:t>
            </a:r>
            <a:r>
              <a:rPr lang="en-US" altLang="zh-CN" sz="3733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 </a:t>
            </a:r>
            <a:r>
              <a:rPr lang="en-US" altLang="zh-CN" sz="3733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triển</a:t>
            </a:r>
            <a:endParaRPr lang="zh-CN" altLang="en-US" sz="3733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8F0405B6-3278-4FED-84A0-74C4BD6667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26831">
            <a:off x="953128" y="731794"/>
            <a:ext cx="2869283" cy="2910695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EA5C2F9B-059B-4F65-8AC0-F8FE0F5ED4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19222">
            <a:off x="798316" y="464862"/>
            <a:ext cx="2420794" cy="3249903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2614809892"/>
      </p:ext>
    </p:extLst>
  </p:cSld>
  <p:clrMapOvr>
    <a:masterClrMapping/>
  </p:clrMapOvr>
  <p:transition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500"/>
                            </p:stCondLst>
                            <p:childTnLst>
                              <p:par>
                                <p:cTn id="4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000"/>
                            </p:stCondLst>
                            <p:childTnLst>
                              <p:par>
                                <p:cTn id="56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500"/>
                            </p:stCondLst>
                            <p:childTnLst>
                              <p:par>
                                <p:cTn id="6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4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000"/>
                            </p:stCondLst>
                            <p:childTnLst>
                              <p:par>
                                <p:cTn id="6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000"/>
                            </p:stCondLst>
                            <p:childTnLst>
                              <p:par>
                                <p:cTn id="83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500"/>
                            </p:stCondLst>
                            <p:childTnLst>
                              <p:par>
                                <p:cTn id="8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1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" presetClass="entr" presetSubtype="4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500"/>
                            </p:stCondLst>
                            <p:childTnLst>
                              <p:par>
                                <p:cTn id="102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1000"/>
                            </p:stCondLst>
                            <p:childTnLst>
                              <p:par>
                                <p:cTn id="10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0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0" grpId="0" animBg="1"/>
      <p:bldP spid="9" grpId="0" animBg="1"/>
      <p:bldP spid="6" grpId="0" animBg="1"/>
      <p:bldP spid="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n 4"/>
          <p:cNvSpPr/>
          <p:nvPr/>
        </p:nvSpPr>
        <p:spPr bwMode="auto">
          <a:xfrm>
            <a:off x="5484560" y="5213389"/>
            <a:ext cx="949304" cy="915927"/>
          </a:xfrm>
          <a:prstGeom prst="can">
            <a:avLst/>
          </a:prstGeom>
          <a:gradFill>
            <a:gsLst>
              <a:gs pos="0">
                <a:schemeClr val="tx1">
                  <a:lumMod val="50000"/>
                  <a:lumOff val="50000"/>
                </a:schemeClr>
              </a:gs>
              <a:gs pos="50000">
                <a:schemeClr val="bg2">
                  <a:lumMod val="75000"/>
                </a:schemeClr>
              </a:gs>
            </a:gsLst>
            <a:lin ang="0" scaled="0"/>
          </a:gra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400"/>
          </a:p>
        </p:txBody>
      </p:sp>
      <p:sp>
        <p:nvSpPr>
          <p:cNvPr id="6" name="Can 5"/>
          <p:cNvSpPr/>
          <p:nvPr/>
        </p:nvSpPr>
        <p:spPr bwMode="auto">
          <a:xfrm>
            <a:off x="5642778" y="4547262"/>
            <a:ext cx="632869" cy="832660"/>
          </a:xfrm>
          <a:prstGeom prst="can">
            <a:avLst/>
          </a:prstGeom>
          <a:gradFill>
            <a:gsLst>
              <a:gs pos="0">
                <a:schemeClr val="accent1"/>
              </a:gs>
              <a:gs pos="50000">
                <a:schemeClr val="accent1">
                  <a:lumMod val="75000"/>
                </a:schemeClr>
              </a:gs>
            </a:gsLst>
            <a:lin ang="0" scaled="0"/>
          </a:gra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400"/>
          </a:p>
        </p:txBody>
      </p:sp>
      <p:sp>
        <p:nvSpPr>
          <p:cNvPr id="21" name="Pentagon 20"/>
          <p:cNvSpPr/>
          <p:nvPr/>
        </p:nvSpPr>
        <p:spPr bwMode="auto">
          <a:xfrm>
            <a:off x="6275647" y="4756421"/>
            <a:ext cx="1410765" cy="541705"/>
          </a:xfrm>
          <a:prstGeom prst="homePlate">
            <a:avLst/>
          </a:pr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400"/>
          </a:p>
        </p:txBody>
      </p:sp>
      <p:sp>
        <p:nvSpPr>
          <p:cNvPr id="9" name="Can 8"/>
          <p:cNvSpPr/>
          <p:nvPr/>
        </p:nvSpPr>
        <p:spPr bwMode="auto">
          <a:xfrm>
            <a:off x="5484560" y="3881134"/>
            <a:ext cx="949304" cy="915927"/>
          </a:xfrm>
          <a:prstGeom prst="can">
            <a:avLst/>
          </a:prstGeom>
          <a:gradFill>
            <a:gsLst>
              <a:gs pos="0">
                <a:schemeClr val="tx1">
                  <a:lumMod val="50000"/>
                  <a:lumOff val="50000"/>
                </a:schemeClr>
              </a:gs>
              <a:gs pos="50000">
                <a:schemeClr val="bg2">
                  <a:lumMod val="75000"/>
                </a:schemeClr>
              </a:gs>
            </a:gsLst>
            <a:lin ang="0" scaled="0"/>
          </a:gra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400"/>
          </a:p>
        </p:txBody>
      </p:sp>
      <p:sp>
        <p:nvSpPr>
          <p:cNvPr id="10" name="Can 9"/>
          <p:cNvSpPr/>
          <p:nvPr/>
        </p:nvSpPr>
        <p:spPr bwMode="auto">
          <a:xfrm>
            <a:off x="5642778" y="3215007"/>
            <a:ext cx="632869" cy="832660"/>
          </a:xfrm>
          <a:prstGeom prst="can">
            <a:avLst/>
          </a:prstGeom>
          <a:gradFill>
            <a:gsLst>
              <a:gs pos="0">
                <a:schemeClr val="accent2">
                  <a:lumMod val="75000"/>
                </a:schemeClr>
              </a:gs>
              <a:gs pos="50000">
                <a:schemeClr val="accent2"/>
              </a:gs>
            </a:gsLst>
            <a:lin ang="0" scaled="0"/>
          </a:gra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400"/>
          </a:p>
        </p:txBody>
      </p:sp>
      <p:sp>
        <p:nvSpPr>
          <p:cNvPr id="22" name="Pentagon 21"/>
          <p:cNvSpPr/>
          <p:nvPr/>
        </p:nvSpPr>
        <p:spPr bwMode="auto">
          <a:xfrm flipH="1">
            <a:off x="4232012" y="3403845"/>
            <a:ext cx="1410765" cy="541705"/>
          </a:xfrm>
          <a:prstGeom prst="homePlate">
            <a:avLst/>
          </a:pr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400"/>
          </a:p>
        </p:txBody>
      </p:sp>
      <p:sp>
        <p:nvSpPr>
          <p:cNvPr id="11" name="Can 10"/>
          <p:cNvSpPr/>
          <p:nvPr/>
        </p:nvSpPr>
        <p:spPr bwMode="auto">
          <a:xfrm>
            <a:off x="5484560" y="2548878"/>
            <a:ext cx="949304" cy="915927"/>
          </a:xfrm>
          <a:prstGeom prst="can">
            <a:avLst/>
          </a:prstGeom>
          <a:gradFill>
            <a:gsLst>
              <a:gs pos="0">
                <a:schemeClr val="tx1">
                  <a:lumMod val="50000"/>
                  <a:lumOff val="50000"/>
                </a:schemeClr>
              </a:gs>
              <a:gs pos="50000">
                <a:schemeClr val="bg2">
                  <a:lumMod val="75000"/>
                </a:schemeClr>
              </a:gs>
            </a:gsLst>
            <a:lin ang="0" scaled="0"/>
          </a:gra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400"/>
          </a:p>
        </p:txBody>
      </p:sp>
      <p:sp>
        <p:nvSpPr>
          <p:cNvPr id="13" name="Can 12"/>
          <p:cNvSpPr/>
          <p:nvPr/>
        </p:nvSpPr>
        <p:spPr bwMode="auto">
          <a:xfrm>
            <a:off x="5642778" y="1885329"/>
            <a:ext cx="632869" cy="832660"/>
          </a:xfrm>
          <a:prstGeom prst="can">
            <a:avLst/>
          </a:prstGeom>
          <a:gradFill flip="none" rotWithShape="1">
            <a:gsLst>
              <a:gs pos="0">
                <a:schemeClr val="accent6">
                  <a:lumMod val="75000"/>
                  <a:shade val="30000"/>
                  <a:satMod val="115000"/>
                </a:schemeClr>
              </a:gs>
              <a:gs pos="50000">
                <a:schemeClr val="accent6">
                  <a:lumMod val="75000"/>
                  <a:shade val="67500"/>
                  <a:satMod val="115000"/>
                </a:schemeClr>
              </a:gs>
              <a:gs pos="100000">
                <a:schemeClr val="accent6">
                  <a:lumMod val="75000"/>
                  <a:shade val="100000"/>
                  <a:satMod val="115000"/>
                </a:schemeClr>
              </a:gs>
            </a:gsLst>
            <a:lin ang="10800000" scaled="1"/>
            <a:tileRect/>
          </a:gra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400"/>
          </a:p>
        </p:txBody>
      </p:sp>
      <p:sp>
        <p:nvSpPr>
          <p:cNvPr id="19" name="Pentagon 18"/>
          <p:cNvSpPr/>
          <p:nvPr/>
        </p:nvSpPr>
        <p:spPr bwMode="auto">
          <a:xfrm>
            <a:off x="6275647" y="2099896"/>
            <a:ext cx="1410765" cy="541705"/>
          </a:xfrm>
          <a:prstGeom prst="homePlate">
            <a:avLst/>
          </a:prstGeom>
          <a:solidFill>
            <a:schemeClr val="accent6">
              <a:lumMod val="7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400"/>
          </a:p>
        </p:txBody>
      </p:sp>
      <p:sp>
        <p:nvSpPr>
          <p:cNvPr id="14" name="Can 13"/>
          <p:cNvSpPr/>
          <p:nvPr/>
        </p:nvSpPr>
        <p:spPr bwMode="auto">
          <a:xfrm>
            <a:off x="5484560" y="1219199"/>
            <a:ext cx="949304" cy="915927"/>
          </a:xfrm>
          <a:prstGeom prst="can">
            <a:avLst/>
          </a:prstGeom>
          <a:gradFill>
            <a:gsLst>
              <a:gs pos="0">
                <a:schemeClr val="tx1">
                  <a:lumMod val="50000"/>
                  <a:lumOff val="50000"/>
                </a:schemeClr>
              </a:gs>
              <a:gs pos="50000">
                <a:schemeClr val="bg2">
                  <a:lumMod val="75000"/>
                </a:schemeClr>
              </a:gs>
            </a:gsLst>
            <a:lin ang="0" scaled="0"/>
          </a:gra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400"/>
          </a:p>
        </p:txBody>
      </p:sp>
      <p:grpSp>
        <p:nvGrpSpPr>
          <p:cNvPr id="2" name="Group 57"/>
          <p:cNvGrpSpPr/>
          <p:nvPr/>
        </p:nvGrpSpPr>
        <p:grpSpPr>
          <a:xfrm>
            <a:off x="1459580" y="3019083"/>
            <a:ext cx="2670830" cy="1395415"/>
            <a:chOff x="-268178" y="3049467"/>
            <a:chExt cx="2247863" cy="1046561"/>
          </a:xfrm>
        </p:grpSpPr>
        <p:sp>
          <p:nvSpPr>
            <p:cNvPr id="24" name="TextBox 23"/>
            <p:cNvSpPr txBox="1"/>
            <p:nvPr/>
          </p:nvSpPr>
          <p:spPr>
            <a:xfrm>
              <a:off x="-268178" y="3403531"/>
              <a:ext cx="2247089" cy="69249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 defTabSz="1219170">
                <a:spcBef>
                  <a:spcPct val="20000"/>
                </a:spcBef>
                <a:defRPr/>
              </a:pPr>
              <a:r>
                <a:rPr lang="en-US" sz="2000" dirty="0" err="1">
                  <a:solidFill>
                    <a:schemeClr val="bg1"/>
                  </a:solidFill>
                </a:rPr>
                <a:t>Hiển</a:t>
              </a:r>
              <a:r>
                <a:rPr lang="en-US" sz="2000" dirty="0">
                  <a:solidFill>
                    <a:schemeClr val="bg1"/>
                  </a:solidFill>
                </a:rPr>
                <a:t> </a:t>
              </a:r>
              <a:r>
                <a:rPr lang="en-US" sz="2000" dirty="0" err="1">
                  <a:solidFill>
                    <a:schemeClr val="bg1"/>
                  </a:solidFill>
                </a:rPr>
                <a:t>thị</a:t>
              </a:r>
              <a:r>
                <a:rPr lang="en-US" sz="2000" dirty="0">
                  <a:solidFill>
                    <a:schemeClr val="bg1"/>
                  </a:solidFill>
                </a:rPr>
                <a:t> </a:t>
              </a:r>
              <a:r>
                <a:rPr lang="en-US" sz="2000" dirty="0" err="1">
                  <a:solidFill>
                    <a:schemeClr val="bg1"/>
                  </a:solidFill>
                </a:rPr>
                <a:t>các</a:t>
              </a:r>
              <a:r>
                <a:rPr lang="en-US" sz="2000" dirty="0">
                  <a:solidFill>
                    <a:schemeClr val="bg1"/>
                  </a:solidFill>
                </a:rPr>
                <a:t> </a:t>
              </a:r>
              <a:r>
                <a:rPr lang="en-US" sz="2000" dirty="0" err="1">
                  <a:solidFill>
                    <a:schemeClr val="bg1"/>
                  </a:solidFill>
                </a:rPr>
                <a:t>câu</a:t>
              </a:r>
              <a:r>
                <a:rPr lang="en-US" sz="2000" dirty="0">
                  <a:solidFill>
                    <a:schemeClr val="bg1"/>
                  </a:solidFill>
                </a:rPr>
                <a:t> </a:t>
              </a:r>
              <a:r>
                <a:rPr lang="en-US" sz="2000" dirty="0" err="1">
                  <a:solidFill>
                    <a:schemeClr val="bg1"/>
                  </a:solidFill>
                </a:rPr>
                <a:t>hỏi</a:t>
              </a:r>
              <a:r>
                <a:rPr lang="en-US" sz="2000" dirty="0">
                  <a:solidFill>
                    <a:schemeClr val="bg1"/>
                  </a:solidFill>
                </a:rPr>
                <a:t>, </a:t>
              </a:r>
              <a:r>
                <a:rPr lang="en-US" sz="2000" dirty="0" err="1">
                  <a:solidFill>
                    <a:schemeClr val="bg1"/>
                  </a:solidFill>
                </a:rPr>
                <a:t>câu</a:t>
              </a:r>
              <a:r>
                <a:rPr lang="en-US" sz="2000" dirty="0">
                  <a:solidFill>
                    <a:schemeClr val="bg1"/>
                  </a:solidFill>
                </a:rPr>
                <a:t> </a:t>
              </a:r>
              <a:r>
                <a:rPr lang="en-US" sz="2000" dirty="0" err="1">
                  <a:solidFill>
                    <a:schemeClr val="bg1"/>
                  </a:solidFill>
                </a:rPr>
                <a:t>lệnh</a:t>
              </a:r>
              <a:r>
                <a:rPr lang="en-US" sz="2000" dirty="0">
                  <a:solidFill>
                    <a:schemeClr val="bg1"/>
                  </a:solidFill>
                </a:rPr>
                <a:t> </a:t>
              </a:r>
              <a:r>
                <a:rPr lang="en-US" sz="2000" dirty="0" err="1">
                  <a:solidFill>
                    <a:schemeClr val="bg1"/>
                  </a:solidFill>
                </a:rPr>
                <a:t>của</a:t>
              </a:r>
              <a:r>
                <a:rPr lang="en-US" sz="2000" dirty="0">
                  <a:solidFill>
                    <a:schemeClr val="bg1"/>
                  </a:solidFill>
                </a:rPr>
                <a:t> ng</a:t>
              </a:r>
              <a:r>
                <a:rPr lang="vi-VN" sz="2000" dirty="0">
                  <a:solidFill>
                    <a:schemeClr val="bg1"/>
                  </a:solidFill>
                </a:rPr>
                <a:t>ư</a:t>
              </a:r>
              <a:r>
                <a:rPr lang="en-US" sz="2000" dirty="0" err="1">
                  <a:solidFill>
                    <a:schemeClr val="bg1"/>
                  </a:solidFill>
                </a:rPr>
                <a:t>ời</a:t>
              </a:r>
              <a:r>
                <a:rPr lang="en-US" sz="2000" dirty="0">
                  <a:solidFill>
                    <a:schemeClr val="bg1"/>
                  </a:solidFill>
                </a:rPr>
                <a:t> </a:t>
              </a:r>
              <a:r>
                <a:rPr lang="en-US" sz="2000" dirty="0" err="1">
                  <a:solidFill>
                    <a:schemeClr val="bg1"/>
                  </a:solidFill>
                </a:rPr>
                <a:t>dụng</a:t>
              </a:r>
              <a:r>
                <a:rPr lang="en-US" sz="2000" dirty="0">
                  <a:solidFill>
                    <a:schemeClr val="bg1"/>
                  </a:solidFill>
                </a:rPr>
                <a:t> </a:t>
              </a:r>
              <a:r>
                <a:rPr lang="en-US" sz="2000" dirty="0" err="1">
                  <a:solidFill>
                    <a:schemeClr val="bg1"/>
                  </a:solidFill>
                </a:rPr>
                <a:t>và</a:t>
              </a:r>
              <a:r>
                <a:rPr lang="en-US" sz="2000" dirty="0">
                  <a:solidFill>
                    <a:schemeClr val="bg1"/>
                  </a:solidFill>
                </a:rPr>
                <a:t> </a:t>
              </a:r>
              <a:r>
                <a:rPr lang="en-US" sz="2000" dirty="0" err="1">
                  <a:solidFill>
                    <a:schemeClr val="bg1"/>
                  </a:solidFill>
                </a:rPr>
                <a:t>phản</a:t>
              </a:r>
              <a:r>
                <a:rPr lang="en-US" sz="2000" dirty="0">
                  <a:solidFill>
                    <a:schemeClr val="bg1"/>
                  </a:solidFill>
                </a:rPr>
                <a:t> </a:t>
              </a:r>
              <a:r>
                <a:rPr lang="en-US" sz="2000" dirty="0" err="1">
                  <a:solidFill>
                    <a:schemeClr val="bg1"/>
                  </a:solidFill>
                </a:rPr>
                <a:t>hồi</a:t>
              </a:r>
              <a:r>
                <a:rPr lang="en-US" sz="2000" dirty="0">
                  <a:solidFill>
                    <a:schemeClr val="bg1"/>
                  </a:solidFill>
                </a:rPr>
                <a:t> </a:t>
              </a:r>
              <a:r>
                <a:rPr lang="en-US" sz="2000" dirty="0" err="1">
                  <a:solidFill>
                    <a:schemeClr val="bg1"/>
                  </a:solidFill>
                </a:rPr>
                <a:t>từ</a:t>
              </a:r>
              <a:r>
                <a:rPr lang="en-US" sz="2000" dirty="0">
                  <a:solidFill>
                    <a:schemeClr val="bg1"/>
                  </a:solidFill>
                </a:rPr>
                <a:t> </a:t>
              </a:r>
              <a:r>
                <a:rPr lang="en-US" sz="2000" dirty="0" err="1">
                  <a:solidFill>
                    <a:schemeClr val="bg1"/>
                  </a:solidFill>
                </a:rPr>
                <a:t>ứng</a:t>
              </a:r>
              <a:r>
                <a:rPr lang="en-US" sz="2000" dirty="0">
                  <a:solidFill>
                    <a:schemeClr val="bg1"/>
                  </a:solidFill>
                </a:rPr>
                <a:t> </a:t>
              </a:r>
              <a:r>
                <a:rPr lang="en-US" sz="2000" dirty="0" err="1">
                  <a:solidFill>
                    <a:schemeClr val="bg1"/>
                  </a:solidFill>
                </a:rPr>
                <a:t>dụng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544196" y="3049467"/>
              <a:ext cx="1435489" cy="369332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r"/>
              <a:r>
                <a:rPr lang="en-US" sz="3200" b="1" dirty="0">
                  <a:solidFill>
                    <a:schemeClr val="accent2"/>
                  </a:solidFill>
                </a:rPr>
                <a:t>Main Panel</a:t>
              </a:r>
            </a:p>
          </p:txBody>
        </p:sp>
      </p:grpSp>
      <p:grpSp>
        <p:nvGrpSpPr>
          <p:cNvPr id="3" name="Group 58"/>
          <p:cNvGrpSpPr/>
          <p:nvPr/>
        </p:nvGrpSpPr>
        <p:grpSpPr>
          <a:xfrm>
            <a:off x="7766639" y="1726326"/>
            <a:ext cx="2723561" cy="1707147"/>
            <a:chOff x="7174424" y="1246064"/>
            <a:chExt cx="2276195" cy="1280360"/>
          </a:xfrm>
        </p:grpSpPr>
        <p:sp>
          <p:nvSpPr>
            <p:cNvPr id="27" name="TextBox 26"/>
            <p:cNvSpPr txBox="1"/>
            <p:nvPr/>
          </p:nvSpPr>
          <p:spPr>
            <a:xfrm>
              <a:off x="7174424" y="1603095"/>
              <a:ext cx="2276195" cy="92332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just" defTabSz="1219170">
                <a:spcBef>
                  <a:spcPct val="20000"/>
                </a:spcBef>
                <a:defRPr/>
              </a:pPr>
              <a:r>
                <a:rPr lang="en-US" sz="2000" dirty="0" err="1">
                  <a:solidFill>
                    <a:schemeClr val="bg1"/>
                  </a:solidFill>
                </a:rPr>
                <a:t>Chứa</a:t>
              </a:r>
              <a:r>
                <a:rPr lang="en-US" sz="2000" dirty="0">
                  <a:solidFill>
                    <a:schemeClr val="bg1"/>
                  </a:solidFill>
                </a:rPr>
                <a:t> </a:t>
              </a:r>
              <a:r>
                <a:rPr lang="en-US" sz="2000" dirty="0" err="1">
                  <a:solidFill>
                    <a:schemeClr val="bg1"/>
                  </a:solidFill>
                </a:rPr>
                <a:t>các</a:t>
              </a:r>
              <a:r>
                <a:rPr lang="en-US" sz="2000" dirty="0">
                  <a:solidFill>
                    <a:schemeClr val="bg1"/>
                  </a:solidFill>
                </a:rPr>
                <a:t> </a:t>
              </a:r>
              <a:r>
                <a:rPr lang="en-US" sz="2000" dirty="0" err="1">
                  <a:solidFill>
                    <a:schemeClr val="bg1"/>
                  </a:solidFill>
                </a:rPr>
                <a:t>ảnh</a:t>
              </a:r>
              <a:r>
                <a:rPr lang="en-US" sz="2000" dirty="0">
                  <a:solidFill>
                    <a:schemeClr val="bg1"/>
                  </a:solidFill>
                </a:rPr>
                <a:t> </a:t>
              </a:r>
              <a:r>
                <a:rPr lang="en-US" sz="2000" dirty="0" err="1">
                  <a:solidFill>
                    <a:schemeClr val="bg1"/>
                  </a:solidFill>
                </a:rPr>
                <a:t>đại</a:t>
              </a:r>
              <a:r>
                <a:rPr lang="en-US" sz="2000" dirty="0">
                  <a:solidFill>
                    <a:schemeClr val="bg1"/>
                  </a:solidFill>
                </a:rPr>
                <a:t> </a:t>
              </a:r>
              <a:r>
                <a:rPr lang="en-US" sz="2000" dirty="0" err="1">
                  <a:solidFill>
                    <a:schemeClr val="bg1"/>
                  </a:solidFill>
                </a:rPr>
                <a:t>diện</a:t>
              </a:r>
              <a:r>
                <a:rPr lang="en-US" sz="2000" dirty="0">
                  <a:solidFill>
                    <a:schemeClr val="bg1"/>
                  </a:solidFill>
                </a:rPr>
                <a:t> </a:t>
              </a:r>
              <a:r>
                <a:rPr lang="en-US" sz="2000" dirty="0" err="1">
                  <a:solidFill>
                    <a:schemeClr val="bg1"/>
                  </a:solidFill>
                </a:rPr>
                <a:t>và</a:t>
              </a:r>
              <a:r>
                <a:rPr lang="en-US" sz="2000" dirty="0">
                  <a:solidFill>
                    <a:schemeClr val="bg1"/>
                  </a:solidFill>
                </a:rPr>
                <a:t> </a:t>
              </a:r>
              <a:r>
                <a:rPr lang="en-US" sz="2000" dirty="0" err="1">
                  <a:solidFill>
                    <a:schemeClr val="bg1"/>
                  </a:solidFill>
                </a:rPr>
                <a:t>tên</a:t>
              </a:r>
              <a:r>
                <a:rPr lang="en-US" sz="2000" dirty="0">
                  <a:solidFill>
                    <a:schemeClr val="bg1"/>
                  </a:solidFill>
                </a:rPr>
                <a:t> </a:t>
              </a:r>
              <a:r>
                <a:rPr lang="en-US" sz="2000" dirty="0" err="1">
                  <a:solidFill>
                    <a:schemeClr val="bg1"/>
                  </a:solidFill>
                </a:rPr>
                <a:t>của</a:t>
              </a:r>
              <a:r>
                <a:rPr lang="en-US" sz="2000" dirty="0">
                  <a:solidFill>
                    <a:schemeClr val="bg1"/>
                  </a:solidFill>
                </a:rPr>
                <a:t> </a:t>
              </a:r>
              <a:r>
                <a:rPr lang="en-US" sz="2000" dirty="0" err="1">
                  <a:solidFill>
                    <a:schemeClr val="bg1"/>
                  </a:solidFill>
                </a:rPr>
                <a:t>ứng</a:t>
              </a:r>
              <a:r>
                <a:rPr lang="en-US" sz="2000" dirty="0">
                  <a:solidFill>
                    <a:schemeClr val="bg1"/>
                  </a:solidFill>
                </a:rPr>
                <a:t> </a:t>
              </a:r>
              <a:r>
                <a:rPr lang="en-US" sz="2000" dirty="0" err="1">
                  <a:solidFill>
                    <a:schemeClr val="bg1"/>
                  </a:solidFill>
                </a:rPr>
                <a:t>dụng</a:t>
              </a:r>
              <a:r>
                <a:rPr lang="en-US" sz="2000" dirty="0">
                  <a:solidFill>
                    <a:schemeClr val="bg1"/>
                  </a:solidFill>
                </a:rPr>
                <a:t>. </a:t>
              </a:r>
              <a:r>
                <a:rPr lang="en-US" sz="2000" dirty="0" err="1">
                  <a:solidFill>
                    <a:schemeClr val="bg1"/>
                  </a:solidFill>
                </a:rPr>
                <a:t>Ngoài</a:t>
              </a:r>
              <a:r>
                <a:rPr lang="en-US" sz="2000" dirty="0">
                  <a:solidFill>
                    <a:schemeClr val="bg1"/>
                  </a:solidFill>
                </a:rPr>
                <a:t> ra </a:t>
              </a:r>
              <a:r>
                <a:rPr lang="en-US" sz="2000" dirty="0" err="1">
                  <a:solidFill>
                    <a:schemeClr val="bg1"/>
                  </a:solidFill>
                </a:rPr>
                <a:t>còn</a:t>
              </a:r>
              <a:r>
                <a:rPr lang="en-US" sz="2000" dirty="0">
                  <a:solidFill>
                    <a:schemeClr val="bg1"/>
                  </a:solidFill>
                </a:rPr>
                <a:t> </a:t>
              </a:r>
              <a:r>
                <a:rPr lang="en-US" sz="2000" dirty="0" err="1">
                  <a:solidFill>
                    <a:schemeClr val="bg1"/>
                  </a:solidFill>
                </a:rPr>
                <a:t>có</a:t>
              </a:r>
              <a:r>
                <a:rPr lang="en-US" sz="2000" dirty="0">
                  <a:solidFill>
                    <a:schemeClr val="bg1"/>
                  </a:solidFill>
                </a:rPr>
                <a:t> </a:t>
              </a:r>
              <a:r>
                <a:rPr lang="en-US" sz="2000" dirty="0" err="1">
                  <a:solidFill>
                    <a:schemeClr val="bg1"/>
                  </a:solidFill>
                </a:rPr>
                <a:t>nút</a:t>
              </a:r>
              <a:r>
                <a:rPr lang="en-US" sz="2000" dirty="0">
                  <a:solidFill>
                    <a:schemeClr val="bg1"/>
                  </a:solidFill>
                </a:rPr>
                <a:t> </a:t>
              </a:r>
              <a:r>
                <a:rPr lang="en-US" sz="2000" dirty="0" err="1">
                  <a:solidFill>
                    <a:schemeClr val="bg1"/>
                  </a:solidFill>
                </a:rPr>
                <a:t>cài</a:t>
              </a:r>
              <a:r>
                <a:rPr lang="en-US" sz="2000" dirty="0">
                  <a:solidFill>
                    <a:schemeClr val="bg1"/>
                  </a:solidFill>
                </a:rPr>
                <a:t> </a:t>
              </a:r>
              <a:r>
                <a:rPr lang="en-US" sz="2000" dirty="0" err="1">
                  <a:solidFill>
                    <a:schemeClr val="bg1"/>
                  </a:solidFill>
                </a:rPr>
                <a:t>đặt</a:t>
              </a:r>
              <a:r>
                <a:rPr lang="en-US" sz="2000" dirty="0">
                  <a:solidFill>
                    <a:schemeClr val="bg1"/>
                  </a:solidFill>
                </a:rPr>
                <a:t> </a:t>
              </a:r>
              <a:r>
                <a:rPr lang="en-US" sz="2000" dirty="0" err="1">
                  <a:solidFill>
                    <a:schemeClr val="bg1"/>
                  </a:solidFill>
                </a:rPr>
                <a:t>và</a:t>
              </a:r>
              <a:r>
                <a:rPr lang="en-US" sz="2000" dirty="0">
                  <a:solidFill>
                    <a:schemeClr val="bg1"/>
                  </a:solidFill>
                </a:rPr>
                <a:t> </a:t>
              </a:r>
              <a:r>
                <a:rPr lang="en-US" sz="2000" dirty="0" err="1">
                  <a:solidFill>
                    <a:schemeClr val="bg1"/>
                  </a:solidFill>
                </a:rPr>
                <a:t>Tắt</a:t>
              </a:r>
              <a:r>
                <a:rPr lang="en-US" sz="2000" dirty="0">
                  <a:solidFill>
                    <a:schemeClr val="bg1"/>
                  </a:solidFill>
                </a:rPr>
                <a:t> </a:t>
              </a:r>
              <a:r>
                <a:rPr lang="en-US" sz="2000" dirty="0" err="1">
                  <a:solidFill>
                    <a:schemeClr val="bg1"/>
                  </a:solidFill>
                </a:rPr>
                <a:t>ứng</a:t>
              </a:r>
              <a:r>
                <a:rPr lang="en-US" sz="2000" dirty="0">
                  <a:solidFill>
                    <a:schemeClr val="bg1"/>
                  </a:solidFill>
                </a:rPr>
                <a:t> </a:t>
              </a:r>
              <a:r>
                <a:rPr lang="en-US" sz="2000" dirty="0" err="1">
                  <a:solidFill>
                    <a:schemeClr val="bg1"/>
                  </a:solidFill>
                </a:rPr>
                <a:t>dụng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7174424" y="1246064"/>
              <a:ext cx="1323729" cy="323165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r>
                <a:rPr lang="en-US" sz="2800" b="1" dirty="0">
                  <a:solidFill>
                    <a:schemeClr val="accent6">
                      <a:lumMod val="75000"/>
                    </a:schemeClr>
                  </a:solidFill>
                </a:rPr>
                <a:t>Title Panel</a:t>
              </a:r>
            </a:p>
          </p:txBody>
        </p:sp>
      </p:grpSp>
      <p:grpSp>
        <p:nvGrpSpPr>
          <p:cNvPr id="4" name="Group 58"/>
          <p:cNvGrpSpPr/>
          <p:nvPr/>
        </p:nvGrpSpPr>
        <p:grpSpPr>
          <a:xfrm>
            <a:off x="7788014" y="4501024"/>
            <a:ext cx="2723562" cy="1445961"/>
            <a:chOff x="7174424" y="1332553"/>
            <a:chExt cx="2042671" cy="1084471"/>
          </a:xfrm>
        </p:grpSpPr>
        <p:sp>
          <p:nvSpPr>
            <p:cNvPr id="31" name="TextBox 30"/>
            <p:cNvSpPr txBox="1"/>
            <p:nvPr/>
          </p:nvSpPr>
          <p:spPr>
            <a:xfrm>
              <a:off x="7174424" y="1724526"/>
              <a:ext cx="2042671" cy="6924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just" defTabSz="1219170">
                <a:spcBef>
                  <a:spcPct val="20000"/>
                </a:spcBef>
                <a:defRPr/>
              </a:pPr>
              <a:r>
                <a:rPr lang="en-US" sz="2000" dirty="0" err="1">
                  <a:solidFill>
                    <a:schemeClr val="bg1"/>
                  </a:solidFill>
                </a:rPr>
                <a:t>Chứa</a:t>
              </a:r>
              <a:r>
                <a:rPr lang="en-US" sz="2000" dirty="0">
                  <a:solidFill>
                    <a:schemeClr val="bg1"/>
                  </a:solidFill>
                </a:rPr>
                <a:t> ô </a:t>
              </a:r>
              <a:r>
                <a:rPr lang="en-US" sz="2000" dirty="0" err="1">
                  <a:solidFill>
                    <a:schemeClr val="bg1"/>
                  </a:solidFill>
                </a:rPr>
                <a:t>nhập</a:t>
              </a:r>
              <a:r>
                <a:rPr lang="en-US" sz="2000" dirty="0">
                  <a:solidFill>
                    <a:schemeClr val="bg1"/>
                  </a:solidFill>
                </a:rPr>
                <a:t> </a:t>
              </a:r>
              <a:r>
                <a:rPr lang="en-US" sz="2000" dirty="0" err="1">
                  <a:solidFill>
                    <a:schemeClr val="bg1"/>
                  </a:solidFill>
                </a:rPr>
                <a:t>liệu</a:t>
              </a:r>
              <a:r>
                <a:rPr lang="en-US" sz="2000" dirty="0">
                  <a:solidFill>
                    <a:schemeClr val="bg1"/>
                  </a:solidFill>
                </a:rPr>
                <a:t> </a:t>
              </a:r>
              <a:r>
                <a:rPr lang="en-US" sz="2000" dirty="0" err="1">
                  <a:solidFill>
                    <a:schemeClr val="bg1"/>
                  </a:solidFill>
                </a:rPr>
                <a:t>và</a:t>
              </a:r>
              <a:r>
                <a:rPr lang="en-US" sz="2000" dirty="0">
                  <a:solidFill>
                    <a:schemeClr val="bg1"/>
                  </a:solidFill>
                </a:rPr>
                <a:t> </a:t>
              </a:r>
              <a:r>
                <a:rPr lang="en-US" sz="2000" dirty="0" err="1">
                  <a:solidFill>
                    <a:schemeClr val="bg1"/>
                  </a:solidFill>
                </a:rPr>
                <a:t>nút</a:t>
              </a:r>
              <a:r>
                <a:rPr lang="en-US" sz="2000" dirty="0">
                  <a:solidFill>
                    <a:schemeClr val="bg1"/>
                  </a:solidFill>
                </a:rPr>
                <a:t> </a:t>
              </a:r>
              <a:r>
                <a:rPr lang="en-US" sz="2000" dirty="0" err="1">
                  <a:solidFill>
                    <a:schemeClr val="bg1"/>
                  </a:solidFill>
                </a:rPr>
                <a:t>chứa</a:t>
              </a:r>
              <a:r>
                <a:rPr lang="en-US" sz="2000" dirty="0">
                  <a:solidFill>
                    <a:schemeClr val="bg1"/>
                  </a:solidFill>
                </a:rPr>
                <a:t> </a:t>
              </a:r>
              <a:r>
                <a:rPr lang="en-US" sz="2000" dirty="0" err="1">
                  <a:solidFill>
                    <a:schemeClr val="bg1"/>
                  </a:solidFill>
                </a:rPr>
                <a:t>các</a:t>
              </a:r>
              <a:r>
                <a:rPr lang="en-US" sz="2000" dirty="0">
                  <a:solidFill>
                    <a:schemeClr val="bg1"/>
                  </a:solidFill>
                </a:rPr>
                <a:t> </a:t>
              </a:r>
              <a:r>
                <a:rPr lang="en-US" sz="2000" dirty="0" err="1">
                  <a:solidFill>
                    <a:schemeClr val="bg1"/>
                  </a:solidFill>
                </a:rPr>
                <a:t>từ</a:t>
              </a:r>
              <a:r>
                <a:rPr lang="en-US" sz="2000" dirty="0">
                  <a:solidFill>
                    <a:schemeClr val="bg1"/>
                  </a:solidFill>
                </a:rPr>
                <a:t> </a:t>
              </a:r>
              <a:r>
                <a:rPr lang="en-US" sz="2000" dirty="0" err="1">
                  <a:solidFill>
                    <a:schemeClr val="bg1"/>
                  </a:solidFill>
                </a:rPr>
                <a:t>khóa</a:t>
              </a:r>
              <a:r>
                <a:rPr lang="en-US" sz="2000" dirty="0">
                  <a:solidFill>
                    <a:schemeClr val="bg1"/>
                  </a:solidFill>
                </a:rPr>
                <a:t> </a:t>
              </a:r>
              <a:r>
                <a:rPr lang="en-US" sz="2000" dirty="0" err="1">
                  <a:solidFill>
                    <a:schemeClr val="bg1"/>
                  </a:solidFill>
                </a:rPr>
                <a:t>gợi</a:t>
              </a:r>
              <a:r>
                <a:rPr lang="en-US" sz="2000" dirty="0">
                  <a:solidFill>
                    <a:schemeClr val="bg1"/>
                  </a:solidFill>
                </a:rPr>
                <a:t> ý </a:t>
              </a:r>
              <a:r>
                <a:rPr lang="en-US" sz="2000" dirty="0" err="1">
                  <a:solidFill>
                    <a:schemeClr val="bg1"/>
                  </a:solidFill>
                </a:rPr>
                <a:t>cho</a:t>
              </a:r>
              <a:r>
                <a:rPr lang="en-US" sz="2000" dirty="0">
                  <a:solidFill>
                    <a:schemeClr val="bg1"/>
                  </a:solidFill>
                </a:rPr>
                <a:t> </a:t>
              </a:r>
              <a:r>
                <a:rPr lang="en-US" sz="2000" dirty="0" err="1">
                  <a:solidFill>
                    <a:schemeClr val="bg1"/>
                  </a:solidFill>
                </a:rPr>
                <a:t>việc</a:t>
              </a:r>
              <a:r>
                <a:rPr lang="en-US" sz="2000" dirty="0">
                  <a:solidFill>
                    <a:schemeClr val="bg1"/>
                  </a:solidFill>
                </a:rPr>
                <a:t> </a:t>
              </a:r>
              <a:r>
                <a:rPr lang="en-US" sz="2000" dirty="0" err="1">
                  <a:solidFill>
                    <a:schemeClr val="bg1"/>
                  </a:solidFill>
                </a:rPr>
                <a:t>sử</a:t>
              </a:r>
              <a:r>
                <a:rPr lang="en-US" sz="2000" dirty="0">
                  <a:solidFill>
                    <a:schemeClr val="bg1"/>
                  </a:solidFill>
                </a:rPr>
                <a:t> </a:t>
              </a:r>
              <a:r>
                <a:rPr lang="en-US" sz="2000" dirty="0" err="1">
                  <a:solidFill>
                    <a:schemeClr val="bg1"/>
                  </a:solidFill>
                </a:rPr>
                <a:t>dụng</a:t>
              </a:r>
              <a:r>
                <a:rPr lang="en-US" sz="2000" dirty="0">
                  <a:solidFill>
                    <a:schemeClr val="bg1"/>
                  </a:solidFill>
                </a:rPr>
                <a:t> </a:t>
              </a: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7175115" y="1332553"/>
              <a:ext cx="1277561" cy="323165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r>
                <a:rPr lang="en-US" sz="2800" b="1" dirty="0">
                  <a:solidFill>
                    <a:schemeClr val="accent1"/>
                  </a:solidFill>
                </a:rPr>
                <a:t>Input Panel</a:t>
              </a:r>
            </a:p>
          </p:txBody>
        </p:sp>
      </p:grpSp>
      <p:sp>
        <p:nvSpPr>
          <p:cNvPr id="36" name="Rectangle 35"/>
          <p:cNvSpPr/>
          <p:nvPr/>
        </p:nvSpPr>
        <p:spPr>
          <a:xfrm>
            <a:off x="3336962" y="2530693"/>
            <a:ext cx="833562" cy="57445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3733" b="1" dirty="0">
                <a:solidFill>
                  <a:schemeClr val="accent2"/>
                </a:solidFill>
              </a:rPr>
              <a:t>80%</a:t>
            </a:r>
          </a:p>
        </p:txBody>
      </p:sp>
      <p:sp>
        <p:nvSpPr>
          <p:cNvPr id="37" name="Rectangle 36"/>
          <p:cNvSpPr/>
          <p:nvPr/>
        </p:nvSpPr>
        <p:spPr>
          <a:xfrm>
            <a:off x="7733713" y="1219199"/>
            <a:ext cx="833562" cy="57445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3733" b="1" dirty="0">
                <a:solidFill>
                  <a:schemeClr val="accent6">
                    <a:lumMod val="75000"/>
                  </a:schemeClr>
                </a:solidFill>
              </a:rPr>
              <a:t>10%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788013" y="4016972"/>
            <a:ext cx="833562" cy="57445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3733" b="1" dirty="0">
                <a:solidFill>
                  <a:schemeClr val="accent1"/>
                </a:solidFill>
              </a:rPr>
              <a:t>10%</a:t>
            </a:r>
          </a:p>
        </p:txBody>
      </p:sp>
      <p:sp>
        <p:nvSpPr>
          <p:cNvPr id="39" name="文本框 38"/>
          <p:cNvSpPr txBox="1"/>
          <p:nvPr/>
        </p:nvSpPr>
        <p:spPr>
          <a:xfrm>
            <a:off x="2454447" y="253256"/>
            <a:ext cx="7054947" cy="666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733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Ứng</a:t>
            </a:r>
            <a:r>
              <a:rPr lang="en-US" altLang="zh-CN" sz="3733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 </a:t>
            </a:r>
            <a:r>
              <a:rPr lang="en-US" altLang="zh-CN" sz="3733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dụng</a:t>
            </a:r>
            <a:r>
              <a:rPr lang="en-US" altLang="zh-CN" sz="3733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 </a:t>
            </a:r>
            <a:r>
              <a:rPr lang="en-US" altLang="zh-CN" sz="3733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Trợ</a:t>
            </a:r>
            <a:r>
              <a:rPr lang="en-US" altLang="zh-CN" sz="3733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 </a:t>
            </a:r>
            <a:r>
              <a:rPr lang="en-US" altLang="zh-CN" sz="3733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lý</a:t>
            </a:r>
            <a:r>
              <a:rPr lang="en-US" altLang="zh-CN" sz="3733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 </a:t>
            </a:r>
            <a:r>
              <a:rPr lang="en-US" altLang="zh-CN" sz="3733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ảo</a:t>
            </a:r>
            <a:endParaRPr lang="zh-CN" altLang="en-US" sz="3733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90E6A44-C1F8-4F5D-B90D-C6918C675A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2082" y="4660060"/>
            <a:ext cx="727190" cy="72719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BE295E4-2326-415A-AF9D-BA51352900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2643" y="3440840"/>
            <a:ext cx="504710" cy="50471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BC3CEBA-09BF-4857-965F-2FAB782C697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8568" y="2032783"/>
            <a:ext cx="634218" cy="634218"/>
          </a:xfrm>
          <a:prstGeom prst="rect">
            <a:avLst/>
          </a:prstGeom>
        </p:spPr>
      </p:pic>
      <p:sp>
        <p:nvSpPr>
          <p:cNvPr id="29" name="Slide Number Placeholder 28">
            <a:extLst>
              <a:ext uri="{FF2B5EF4-FFF2-40B4-BE49-F238E27FC236}">
                <a16:creationId xmlns:a16="http://schemas.microsoft.com/office/drawing/2014/main" id="{FE4367F6-7420-4FE9-B09A-0A3513FDE9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4BC88-B3A6-45E7-9364-318A77F795EF}" type="slidenum">
              <a:rPr lang="en-US" smtClean="0"/>
              <a:t>11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A12C67E-7CFE-4E25-8F24-DB9C878EB79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8865" y="921568"/>
            <a:ext cx="4271629" cy="566929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471240199"/>
      </p:ext>
    </p:extLst>
  </p:cSld>
  <p:clrMapOvr>
    <a:masterClrMapping/>
  </p:clrMapOvr>
  <p:transition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1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1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" presetClass="entr" presetSubtype="1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500"/>
                            </p:stCondLst>
                            <p:childTnLst>
                              <p:par>
                                <p:cTn id="5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000"/>
                            </p:stCondLst>
                            <p:childTnLst>
                              <p:par>
                                <p:cTn id="60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2500"/>
                            </p:stCondLst>
                            <p:childTnLst>
                              <p:par>
                                <p:cTn id="6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1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00"/>
                            </p:stCondLst>
                            <p:childTnLst>
                              <p:par>
                                <p:cTn id="76" presetID="2" presetClass="entr" presetSubtype="1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000"/>
                            </p:stCondLst>
                            <p:childTnLst>
                              <p:par>
                                <p:cTn id="8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500"/>
                            </p:stCondLst>
                            <p:childTnLst>
                              <p:par>
                                <p:cTn id="8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2000"/>
                            </p:stCondLst>
                            <p:childTnLst>
                              <p:par>
                                <p:cTn id="91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2500"/>
                            </p:stCondLst>
                            <p:childTnLst>
                              <p:par>
                                <p:cTn id="9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3000"/>
                            </p:stCondLst>
                            <p:childTnLst>
                              <p:par>
                                <p:cTn id="101" presetID="2" presetClass="entr" presetSubtype="1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21" grpId="0" animBg="1"/>
      <p:bldP spid="9" grpId="0" animBg="1"/>
      <p:bldP spid="10" grpId="0" animBg="1"/>
      <p:bldP spid="22" grpId="0" animBg="1"/>
      <p:bldP spid="11" grpId="0" animBg="1"/>
      <p:bldP spid="13" grpId="0" animBg="1"/>
      <p:bldP spid="19" grpId="0" animBg="1"/>
      <p:bldP spid="14" grpId="0" animBg="1"/>
      <p:bldP spid="36" grpId="0"/>
      <p:bldP spid="37" grpId="0"/>
      <p:bldP spid="3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6" name="Freeform 78"/>
          <p:cNvSpPr>
            <a:spLocks/>
          </p:cNvSpPr>
          <p:nvPr/>
        </p:nvSpPr>
        <p:spPr bwMode="auto">
          <a:xfrm>
            <a:off x="3818467" y="3653532"/>
            <a:ext cx="2277533" cy="2275417"/>
          </a:xfrm>
          <a:custGeom>
            <a:avLst/>
            <a:gdLst/>
            <a:ahLst/>
            <a:cxnLst>
              <a:cxn ang="0">
                <a:pos x="399" y="216"/>
              </a:cxn>
              <a:cxn ang="0">
                <a:pos x="472" y="181"/>
              </a:cxn>
              <a:cxn ang="0">
                <a:pos x="433" y="88"/>
              </a:cxn>
              <a:cxn ang="0">
                <a:pos x="601" y="88"/>
              </a:cxn>
              <a:cxn ang="0">
                <a:pos x="563" y="181"/>
              </a:cxn>
              <a:cxn ang="0">
                <a:pos x="636" y="216"/>
              </a:cxn>
              <a:cxn ang="0">
                <a:pos x="819" y="216"/>
              </a:cxn>
              <a:cxn ang="0">
                <a:pos x="819" y="399"/>
              </a:cxn>
              <a:cxn ang="0">
                <a:pos x="784" y="472"/>
              </a:cxn>
              <a:cxn ang="0">
                <a:pos x="691" y="434"/>
              </a:cxn>
              <a:cxn ang="0">
                <a:pos x="691" y="602"/>
              </a:cxn>
              <a:cxn ang="0">
                <a:pos x="784" y="563"/>
              </a:cxn>
              <a:cxn ang="0">
                <a:pos x="819" y="636"/>
              </a:cxn>
              <a:cxn ang="0">
                <a:pos x="819" y="819"/>
              </a:cxn>
              <a:cxn ang="0">
                <a:pos x="636" y="819"/>
              </a:cxn>
              <a:cxn ang="0">
                <a:pos x="563" y="784"/>
              </a:cxn>
              <a:cxn ang="0">
                <a:pos x="601" y="691"/>
              </a:cxn>
              <a:cxn ang="0">
                <a:pos x="433" y="691"/>
              </a:cxn>
              <a:cxn ang="0">
                <a:pos x="472" y="784"/>
              </a:cxn>
              <a:cxn ang="0">
                <a:pos x="399" y="819"/>
              </a:cxn>
              <a:cxn ang="0">
                <a:pos x="216" y="819"/>
              </a:cxn>
              <a:cxn ang="0">
                <a:pos x="216" y="636"/>
              </a:cxn>
              <a:cxn ang="0">
                <a:pos x="180" y="563"/>
              </a:cxn>
              <a:cxn ang="0">
                <a:pos x="88" y="602"/>
              </a:cxn>
              <a:cxn ang="0">
                <a:pos x="88" y="434"/>
              </a:cxn>
              <a:cxn ang="0">
                <a:pos x="180" y="472"/>
              </a:cxn>
              <a:cxn ang="0">
                <a:pos x="216" y="399"/>
              </a:cxn>
              <a:cxn ang="0">
                <a:pos x="216" y="216"/>
              </a:cxn>
              <a:cxn ang="0">
                <a:pos x="399" y="216"/>
              </a:cxn>
            </a:cxnLst>
            <a:rect l="0" t="0" r="r" b="b"/>
            <a:pathLst>
              <a:path w="819" h="819">
                <a:moveTo>
                  <a:pt x="399" y="216"/>
                </a:moveTo>
                <a:cubicBezTo>
                  <a:pt x="465" y="216"/>
                  <a:pt x="480" y="200"/>
                  <a:pt x="472" y="181"/>
                </a:cubicBezTo>
                <a:cubicBezTo>
                  <a:pt x="455" y="144"/>
                  <a:pt x="425" y="139"/>
                  <a:pt x="433" y="88"/>
                </a:cubicBezTo>
                <a:cubicBezTo>
                  <a:pt x="447" y="0"/>
                  <a:pt x="588" y="0"/>
                  <a:pt x="601" y="88"/>
                </a:cubicBezTo>
                <a:cubicBezTo>
                  <a:pt x="609" y="139"/>
                  <a:pt x="580" y="144"/>
                  <a:pt x="563" y="181"/>
                </a:cubicBezTo>
                <a:cubicBezTo>
                  <a:pt x="554" y="200"/>
                  <a:pt x="570" y="216"/>
                  <a:pt x="636" y="216"/>
                </a:cubicBezTo>
                <a:cubicBezTo>
                  <a:pt x="819" y="216"/>
                  <a:pt x="819" y="216"/>
                  <a:pt x="819" y="216"/>
                </a:cubicBezTo>
                <a:cubicBezTo>
                  <a:pt x="819" y="399"/>
                  <a:pt x="819" y="399"/>
                  <a:pt x="819" y="399"/>
                </a:cubicBezTo>
                <a:cubicBezTo>
                  <a:pt x="819" y="465"/>
                  <a:pt x="803" y="481"/>
                  <a:pt x="784" y="472"/>
                </a:cubicBezTo>
                <a:cubicBezTo>
                  <a:pt x="747" y="455"/>
                  <a:pt x="742" y="426"/>
                  <a:pt x="691" y="434"/>
                </a:cubicBezTo>
                <a:cubicBezTo>
                  <a:pt x="603" y="447"/>
                  <a:pt x="603" y="588"/>
                  <a:pt x="691" y="602"/>
                </a:cubicBezTo>
                <a:cubicBezTo>
                  <a:pt x="742" y="610"/>
                  <a:pt x="747" y="580"/>
                  <a:pt x="784" y="563"/>
                </a:cubicBezTo>
                <a:cubicBezTo>
                  <a:pt x="803" y="555"/>
                  <a:pt x="819" y="570"/>
                  <a:pt x="819" y="636"/>
                </a:cubicBezTo>
                <a:cubicBezTo>
                  <a:pt x="819" y="819"/>
                  <a:pt x="819" y="819"/>
                  <a:pt x="819" y="819"/>
                </a:cubicBezTo>
                <a:cubicBezTo>
                  <a:pt x="636" y="819"/>
                  <a:pt x="636" y="819"/>
                  <a:pt x="636" y="819"/>
                </a:cubicBezTo>
                <a:cubicBezTo>
                  <a:pt x="570" y="819"/>
                  <a:pt x="554" y="803"/>
                  <a:pt x="563" y="784"/>
                </a:cubicBezTo>
                <a:cubicBezTo>
                  <a:pt x="580" y="747"/>
                  <a:pt x="609" y="743"/>
                  <a:pt x="601" y="691"/>
                </a:cubicBezTo>
                <a:cubicBezTo>
                  <a:pt x="588" y="603"/>
                  <a:pt x="447" y="603"/>
                  <a:pt x="433" y="691"/>
                </a:cubicBezTo>
                <a:cubicBezTo>
                  <a:pt x="425" y="743"/>
                  <a:pt x="455" y="747"/>
                  <a:pt x="472" y="784"/>
                </a:cubicBezTo>
                <a:cubicBezTo>
                  <a:pt x="480" y="803"/>
                  <a:pt x="465" y="819"/>
                  <a:pt x="399" y="819"/>
                </a:cubicBezTo>
                <a:cubicBezTo>
                  <a:pt x="216" y="819"/>
                  <a:pt x="216" y="819"/>
                  <a:pt x="216" y="819"/>
                </a:cubicBezTo>
                <a:cubicBezTo>
                  <a:pt x="216" y="636"/>
                  <a:pt x="216" y="636"/>
                  <a:pt x="216" y="636"/>
                </a:cubicBezTo>
                <a:cubicBezTo>
                  <a:pt x="216" y="570"/>
                  <a:pt x="200" y="555"/>
                  <a:pt x="180" y="563"/>
                </a:cubicBezTo>
                <a:cubicBezTo>
                  <a:pt x="144" y="580"/>
                  <a:pt x="139" y="610"/>
                  <a:pt x="88" y="602"/>
                </a:cubicBezTo>
                <a:cubicBezTo>
                  <a:pt x="0" y="588"/>
                  <a:pt x="0" y="447"/>
                  <a:pt x="88" y="434"/>
                </a:cubicBezTo>
                <a:cubicBezTo>
                  <a:pt x="139" y="426"/>
                  <a:pt x="144" y="455"/>
                  <a:pt x="180" y="472"/>
                </a:cubicBezTo>
                <a:cubicBezTo>
                  <a:pt x="200" y="481"/>
                  <a:pt x="216" y="465"/>
                  <a:pt x="216" y="399"/>
                </a:cubicBezTo>
                <a:cubicBezTo>
                  <a:pt x="216" y="216"/>
                  <a:pt x="216" y="216"/>
                  <a:pt x="216" y="216"/>
                </a:cubicBezTo>
                <a:lnTo>
                  <a:pt x="399" y="216"/>
                </a:lnTo>
                <a:close/>
              </a:path>
            </a:pathLst>
          </a:custGeom>
          <a:solidFill>
            <a:srgbClr val="00B050"/>
          </a:solidFill>
          <a:ln w="19050">
            <a:solidFill>
              <a:schemeClr val="accent3">
                <a:lumMod val="75000"/>
              </a:schemeClr>
            </a:solidFill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 dirty="0"/>
          </a:p>
        </p:txBody>
      </p:sp>
      <p:sp>
        <p:nvSpPr>
          <p:cNvPr id="2124" name="Freeform 76"/>
          <p:cNvSpPr>
            <a:spLocks/>
          </p:cNvSpPr>
          <p:nvPr/>
        </p:nvSpPr>
        <p:spPr bwMode="auto">
          <a:xfrm>
            <a:off x="6096000" y="2578265"/>
            <a:ext cx="2277533" cy="2275417"/>
          </a:xfrm>
          <a:custGeom>
            <a:avLst/>
            <a:gdLst/>
            <a:ahLst/>
            <a:cxnLst>
              <a:cxn ang="0">
                <a:pos x="183" y="603"/>
              </a:cxn>
              <a:cxn ang="0">
                <a:pos x="256" y="638"/>
              </a:cxn>
              <a:cxn ang="0">
                <a:pos x="218" y="731"/>
              </a:cxn>
              <a:cxn ang="0">
                <a:pos x="386" y="731"/>
              </a:cxn>
              <a:cxn ang="0">
                <a:pos x="347" y="638"/>
              </a:cxn>
              <a:cxn ang="0">
                <a:pos x="420" y="603"/>
              </a:cxn>
              <a:cxn ang="0">
                <a:pos x="603" y="603"/>
              </a:cxn>
              <a:cxn ang="0">
                <a:pos x="603" y="420"/>
              </a:cxn>
              <a:cxn ang="0">
                <a:pos x="639" y="347"/>
              </a:cxn>
              <a:cxn ang="0">
                <a:pos x="731" y="385"/>
              </a:cxn>
              <a:cxn ang="0">
                <a:pos x="731" y="217"/>
              </a:cxn>
              <a:cxn ang="0">
                <a:pos x="639" y="256"/>
              </a:cxn>
              <a:cxn ang="0">
                <a:pos x="603" y="183"/>
              </a:cxn>
              <a:cxn ang="0">
                <a:pos x="603" y="0"/>
              </a:cxn>
              <a:cxn ang="0">
                <a:pos x="420" y="0"/>
              </a:cxn>
              <a:cxn ang="0">
                <a:pos x="347" y="35"/>
              </a:cxn>
              <a:cxn ang="0">
                <a:pos x="386" y="128"/>
              </a:cxn>
              <a:cxn ang="0">
                <a:pos x="218" y="128"/>
              </a:cxn>
              <a:cxn ang="0">
                <a:pos x="256" y="35"/>
              </a:cxn>
              <a:cxn ang="0">
                <a:pos x="183" y="0"/>
              </a:cxn>
              <a:cxn ang="0">
                <a:pos x="0" y="0"/>
              </a:cxn>
              <a:cxn ang="0">
                <a:pos x="0" y="183"/>
              </a:cxn>
              <a:cxn ang="0">
                <a:pos x="35" y="256"/>
              </a:cxn>
              <a:cxn ang="0">
                <a:pos x="128" y="217"/>
              </a:cxn>
              <a:cxn ang="0">
                <a:pos x="128" y="385"/>
              </a:cxn>
              <a:cxn ang="0">
                <a:pos x="35" y="347"/>
              </a:cxn>
              <a:cxn ang="0">
                <a:pos x="0" y="420"/>
              </a:cxn>
              <a:cxn ang="0">
                <a:pos x="0" y="603"/>
              </a:cxn>
              <a:cxn ang="0">
                <a:pos x="183" y="603"/>
              </a:cxn>
            </a:cxnLst>
            <a:rect l="0" t="0" r="r" b="b"/>
            <a:pathLst>
              <a:path w="819" h="819">
                <a:moveTo>
                  <a:pt x="183" y="603"/>
                </a:moveTo>
                <a:cubicBezTo>
                  <a:pt x="249" y="603"/>
                  <a:pt x="265" y="619"/>
                  <a:pt x="256" y="638"/>
                </a:cubicBezTo>
                <a:cubicBezTo>
                  <a:pt x="239" y="675"/>
                  <a:pt x="210" y="680"/>
                  <a:pt x="218" y="731"/>
                </a:cubicBezTo>
                <a:cubicBezTo>
                  <a:pt x="231" y="819"/>
                  <a:pt x="372" y="819"/>
                  <a:pt x="386" y="731"/>
                </a:cubicBezTo>
                <a:cubicBezTo>
                  <a:pt x="394" y="680"/>
                  <a:pt x="364" y="675"/>
                  <a:pt x="347" y="638"/>
                </a:cubicBezTo>
                <a:cubicBezTo>
                  <a:pt x="339" y="619"/>
                  <a:pt x="354" y="603"/>
                  <a:pt x="420" y="603"/>
                </a:cubicBezTo>
                <a:cubicBezTo>
                  <a:pt x="603" y="603"/>
                  <a:pt x="603" y="603"/>
                  <a:pt x="603" y="603"/>
                </a:cubicBezTo>
                <a:cubicBezTo>
                  <a:pt x="603" y="420"/>
                  <a:pt x="603" y="420"/>
                  <a:pt x="603" y="420"/>
                </a:cubicBezTo>
                <a:cubicBezTo>
                  <a:pt x="603" y="354"/>
                  <a:pt x="619" y="338"/>
                  <a:pt x="639" y="347"/>
                </a:cubicBezTo>
                <a:cubicBezTo>
                  <a:pt x="675" y="364"/>
                  <a:pt x="680" y="393"/>
                  <a:pt x="731" y="385"/>
                </a:cubicBezTo>
                <a:cubicBezTo>
                  <a:pt x="819" y="372"/>
                  <a:pt x="819" y="231"/>
                  <a:pt x="731" y="217"/>
                </a:cubicBezTo>
                <a:cubicBezTo>
                  <a:pt x="680" y="209"/>
                  <a:pt x="675" y="239"/>
                  <a:pt x="639" y="256"/>
                </a:cubicBezTo>
                <a:cubicBezTo>
                  <a:pt x="619" y="264"/>
                  <a:pt x="603" y="249"/>
                  <a:pt x="603" y="183"/>
                </a:cubicBezTo>
                <a:cubicBezTo>
                  <a:pt x="603" y="0"/>
                  <a:pt x="603" y="0"/>
                  <a:pt x="603" y="0"/>
                </a:cubicBezTo>
                <a:cubicBezTo>
                  <a:pt x="420" y="0"/>
                  <a:pt x="420" y="0"/>
                  <a:pt x="420" y="0"/>
                </a:cubicBezTo>
                <a:cubicBezTo>
                  <a:pt x="354" y="0"/>
                  <a:pt x="339" y="16"/>
                  <a:pt x="347" y="35"/>
                </a:cubicBezTo>
                <a:cubicBezTo>
                  <a:pt x="364" y="72"/>
                  <a:pt x="394" y="76"/>
                  <a:pt x="386" y="128"/>
                </a:cubicBezTo>
                <a:cubicBezTo>
                  <a:pt x="372" y="216"/>
                  <a:pt x="231" y="216"/>
                  <a:pt x="218" y="128"/>
                </a:cubicBezTo>
                <a:cubicBezTo>
                  <a:pt x="210" y="76"/>
                  <a:pt x="239" y="72"/>
                  <a:pt x="256" y="35"/>
                </a:cubicBezTo>
                <a:cubicBezTo>
                  <a:pt x="265" y="16"/>
                  <a:pt x="249" y="0"/>
                  <a:pt x="183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83"/>
                  <a:pt x="0" y="183"/>
                  <a:pt x="0" y="183"/>
                </a:cubicBezTo>
                <a:cubicBezTo>
                  <a:pt x="0" y="249"/>
                  <a:pt x="16" y="264"/>
                  <a:pt x="35" y="256"/>
                </a:cubicBezTo>
                <a:cubicBezTo>
                  <a:pt x="72" y="239"/>
                  <a:pt x="77" y="209"/>
                  <a:pt x="128" y="217"/>
                </a:cubicBezTo>
                <a:cubicBezTo>
                  <a:pt x="216" y="231"/>
                  <a:pt x="216" y="372"/>
                  <a:pt x="128" y="385"/>
                </a:cubicBezTo>
                <a:cubicBezTo>
                  <a:pt x="77" y="393"/>
                  <a:pt x="72" y="364"/>
                  <a:pt x="35" y="347"/>
                </a:cubicBezTo>
                <a:cubicBezTo>
                  <a:pt x="16" y="338"/>
                  <a:pt x="0" y="354"/>
                  <a:pt x="0" y="420"/>
                </a:cubicBezTo>
                <a:cubicBezTo>
                  <a:pt x="0" y="603"/>
                  <a:pt x="0" y="603"/>
                  <a:pt x="0" y="603"/>
                </a:cubicBezTo>
                <a:lnTo>
                  <a:pt x="183" y="603"/>
                </a:lnTo>
                <a:close/>
              </a:path>
            </a:pathLst>
          </a:custGeom>
          <a:solidFill>
            <a:schemeClr val="accent2"/>
          </a:solidFill>
          <a:ln w="19050">
            <a:solidFill>
              <a:schemeClr val="accent2">
                <a:lumMod val="75000"/>
              </a:schemeClr>
            </a:solidFill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 dirty="0"/>
          </a:p>
        </p:txBody>
      </p:sp>
      <p:sp>
        <p:nvSpPr>
          <p:cNvPr id="2125" name="Freeform 77"/>
          <p:cNvSpPr>
            <a:spLocks/>
          </p:cNvSpPr>
          <p:nvPr/>
        </p:nvSpPr>
        <p:spPr bwMode="auto">
          <a:xfrm>
            <a:off x="4419600" y="1977132"/>
            <a:ext cx="2277533" cy="2275417"/>
          </a:xfrm>
          <a:custGeom>
            <a:avLst/>
            <a:gdLst/>
            <a:ahLst/>
            <a:cxnLst>
              <a:cxn ang="0">
                <a:pos x="183" y="216"/>
              </a:cxn>
              <a:cxn ang="0">
                <a:pos x="256" y="180"/>
              </a:cxn>
              <a:cxn ang="0">
                <a:pos x="217" y="88"/>
              </a:cxn>
              <a:cxn ang="0">
                <a:pos x="385" y="88"/>
              </a:cxn>
              <a:cxn ang="0">
                <a:pos x="347" y="180"/>
              </a:cxn>
              <a:cxn ang="0">
                <a:pos x="420" y="216"/>
              </a:cxn>
              <a:cxn ang="0">
                <a:pos x="603" y="216"/>
              </a:cxn>
              <a:cxn ang="0">
                <a:pos x="603" y="399"/>
              </a:cxn>
              <a:cxn ang="0">
                <a:pos x="638" y="472"/>
              </a:cxn>
              <a:cxn ang="0">
                <a:pos x="731" y="433"/>
              </a:cxn>
              <a:cxn ang="0">
                <a:pos x="731" y="601"/>
              </a:cxn>
              <a:cxn ang="0">
                <a:pos x="638" y="563"/>
              </a:cxn>
              <a:cxn ang="0">
                <a:pos x="603" y="636"/>
              </a:cxn>
              <a:cxn ang="0">
                <a:pos x="603" y="819"/>
              </a:cxn>
              <a:cxn ang="0">
                <a:pos x="420" y="819"/>
              </a:cxn>
              <a:cxn ang="0">
                <a:pos x="347" y="784"/>
              </a:cxn>
              <a:cxn ang="0">
                <a:pos x="385" y="691"/>
              </a:cxn>
              <a:cxn ang="0">
                <a:pos x="217" y="691"/>
              </a:cxn>
              <a:cxn ang="0">
                <a:pos x="256" y="784"/>
              </a:cxn>
              <a:cxn ang="0">
                <a:pos x="183" y="819"/>
              </a:cxn>
              <a:cxn ang="0">
                <a:pos x="0" y="819"/>
              </a:cxn>
              <a:cxn ang="0">
                <a:pos x="0" y="636"/>
              </a:cxn>
              <a:cxn ang="0">
                <a:pos x="35" y="563"/>
              </a:cxn>
              <a:cxn ang="0">
                <a:pos x="128" y="601"/>
              </a:cxn>
              <a:cxn ang="0">
                <a:pos x="128" y="433"/>
              </a:cxn>
              <a:cxn ang="0">
                <a:pos x="35" y="472"/>
              </a:cxn>
              <a:cxn ang="0">
                <a:pos x="0" y="399"/>
              </a:cxn>
              <a:cxn ang="0">
                <a:pos x="0" y="216"/>
              </a:cxn>
              <a:cxn ang="0">
                <a:pos x="183" y="216"/>
              </a:cxn>
            </a:cxnLst>
            <a:rect l="0" t="0" r="r" b="b"/>
            <a:pathLst>
              <a:path w="819" h="819">
                <a:moveTo>
                  <a:pt x="183" y="216"/>
                </a:moveTo>
                <a:cubicBezTo>
                  <a:pt x="249" y="216"/>
                  <a:pt x="264" y="200"/>
                  <a:pt x="256" y="180"/>
                </a:cubicBezTo>
                <a:cubicBezTo>
                  <a:pt x="239" y="144"/>
                  <a:pt x="209" y="139"/>
                  <a:pt x="217" y="88"/>
                </a:cubicBezTo>
                <a:cubicBezTo>
                  <a:pt x="231" y="0"/>
                  <a:pt x="372" y="0"/>
                  <a:pt x="385" y="88"/>
                </a:cubicBezTo>
                <a:cubicBezTo>
                  <a:pt x="393" y="139"/>
                  <a:pt x="364" y="144"/>
                  <a:pt x="347" y="180"/>
                </a:cubicBezTo>
                <a:cubicBezTo>
                  <a:pt x="338" y="200"/>
                  <a:pt x="354" y="216"/>
                  <a:pt x="420" y="216"/>
                </a:cubicBezTo>
                <a:cubicBezTo>
                  <a:pt x="603" y="216"/>
                  <a:pt x="603" y="216"/>
                  <a:pt x="603" y="216"/>
                </a:cubicBezTo>
                <a:cubicBezTo>
                  <a:pt x="603" y="399"/>
                  <a:pt x="603" y="399"/>
                  <a:pt x="603" y="399"/>
                </a:cubicBezTo>
                <a:cubicBezTo>
                  <a:pt x="603" y="465"/>
                  <a:pt x="619" y="480"/>
                  <a:pt x="638" y="472"/>
                </a:cubicBezTo>
                <a:cubicBezTo>
                  <a:pt x="675" y="455"/>
                  <a:pt x="680" y="425"/>
                  <a:pt x="731" y="433"/>
                </a:cubicBezTo>
                <a:cubicBezTo>
                  <a:pt x="819" y="447"/>
                  <a:pt x="819" y="588"/>
                  <a:pt x="731" y="601"/>
                </a:cubicBezTo>
                <a:cubicBezTo>
                  <a:pt x="680" y="609"/>
                  <a:pt x="675" y="580"/>
                  <a:pt x="638" y="563"/>
                </a:cubicBezTo>
                <a:cubicBezTo>
                  <a:pt x="619" y="554"/>
                  <a:pt x="603" y="570"/>
                  <a:pt x="603" y="636"/>
                </a:cubicBezTo>
                <a:cubicBezTo>
                  <a:pt x="603" y="819"/>
                  <a:pt x="603" y="819"/>
                  <a:pt x="603" y="819"/>
                </a:cubicBezTo>
                <a:cubicBezTo>
                  <a:pt x="420" y="819"/>
                  <a:pt x="420" y="819"/>
                  <a:pt x="420" y="819"/>
                </a:cubicBezTo>
                <a:cubicBezTo>
                  <a:pt x="354" y="819"/>
                  <a:pt x="338" y="803"/>
                  <a:pt x="347" y="784"/>
                </a:cubicBezTo>
                <a:cubicBezTo>
                  <a:pt x="364" y="747"/>
                  <a:pt x="393" y="742"/>
                  <a:pt x="385" y="691"/>
                </a:cubicBezTo>
                <a:cubicBezTo>
                  <a:pt x="372" y="603"/>
                  <a:pt x="231" y="603"/>
                  <a:pt x="217" y="691"/>
                </a:cubicBezTo>
                <a:cubicBezTo>
                  <a:pt x="209" y="742"/>
                  <a:pt x="239" y="747"/>
                  <a:pt x="256" y="784"/>
                </a:cubicBezTo>
                <a:cubicBezTo>
                  <a:pt x="264" y="803"/>
                  <a:pt x="249" y="819"/>
                  <a:pt x="183" y="819"/>
                </a:cubicBezTo>
                <a:cubicBezTo>
                  <a:pt x="0" y="819"/>
                  <a:pt x="0" y="819"/>
                  <a:pt x="0" y="819"/>
                </a:cubicBezTo>
                <a:cubicBezTo>
                  <a:pt x="0" y="636"/>
                  <a:pt x="0" y="636"/>
                  <a:pt x="0" y="636"/>
                </a:cubicBezTo>
                <a:cubicBezTo>
                  <a:pt x="0" y="570"/>
                  <a:pt x="16" y="554"/>
                  <a:pt x="35" y="563"/>
                </a:cubicBezTo>
                <a:cubicBezTo>
                  <a:pt x="72" y="580"/>
                  <a:pt x="76" y="609"/>
                  <a:pt x="128" y="601"/>
                </a:cubicBezTo>
                <a:cubicBezTo>
                  <a:pt x="216" y="588"/>
                  <a:pt x="216" y="447"/>
                  <a:pt x="128" y="433"/>
                </a:cubicBezTo>
                <a:cubicBezTo>
                  <a:pt x="76" y="425"/>
                  <a:pt x="72" y="455"/>
                  <a:pt x="35" y="472"/>
                </a:cubicBezTo>
                <a:cubicBezTo>
                  <a:pt x="16" y="480"/>
                  <a:pt x="0" y="465"/>
                  <a:pt x="0" y="399"/>
                </a:cubicBezTo>
                <a:cubicBezTo>
                  <a:pt x="0" y="216"/>
                  <a:pt x="0" y="216"/>
                  <a:pt x="0" y="216"/>
                </a:cubicBezTo>
                <a:lnTo>
                  <a:pt x="183" y="216"/>
                </a:lnTo>
                <a:close/>
              </a:path>
            </a:pathLst>
          </a:custGeom>
          <a:solidFill>
            <a:schemeClr val="accent1"/>
          </a:solidFill>
          <a:ln w="19050">
            <a:solidFill>
              <a:schemeClr val="accent1">
                <a:lumMod val="75000"/>
              </a:schemeClr>
            </a:solidFill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 dirty="0"/>
          </a:p>
        </p:txBody>
      </p:sp>
      <p:sp>
        <p:nvSpPr>
          <p:cNvPr id="2127" name="Freeform 79"/>
          <p:cNvSpPr>
            <a:spLocks/>
          </p:cNvSpPr>
          <p:nvPr/>
        </p:nvSpPr>
        <p:spPr bwMode="auto">
          <a:xfrm>
            <a:off x="5494867" y="4252548"/>
            <a:ext cx="2277533" cy="2277533"/>
          </a:xfrm>
          <a:custGeom>
            <a:avLst/>
            <a:gdLst/>
            <a:ahLst/>
            <a:cxnLst>
              <a:cxn ang="0">
                <a:pos x="216" y="420"/>
              </a:cxn>
              <a:cxn ang="0">
                <a:pos x="181" y="347"/>
              </a:cxn>
              <a:cxn ang="0">
                <a:pos x="88" y="386"/>
              </a:cxn>
              <a:cxn ang="0">
                <a:pos x="88" y="218"/>
              </a:cxn>
              <a:cxn ang="0">
                <a:pos x="181" y="256"/>
              </a:cxn>
              <a:cxn ang="0">
                <a:pos x="216" y="183"/>
              </a:cxn>
              <a:cxn ang="0">
                <a:pos x="216" y="0"/>
              </a:cxn>
              <a:cxn ang="0">
                <a:pos x="399" y="0"/>
              </a:cxn>
              <a:cxn ang="0">
                <a:pos x="472" y="35"/>
              </a:cxn>
              <a:cxn ang="0">
                <a:pos x="434" y="128"/>
              </a:cxn>
              <a:cxn ang="0">
                <a:pos x="602" y="128"/>
              </a:cxn>
              <a:cxn ang="0">
                <a:pos x="563" y="35"/>
              </a:cxn>
              <a:cxn ang="0">
                <a:pos x="636" y="0"/>
              </a:cxn>
              <a:cxn ang="0">
                <a:pos x="819" y="0"/>
              </a:cxn>
              <a:cxn ang="0">
                <a:pos x="819" y="183"/>
              </a:cxn>
              <a:cxn ang="0">
                <a:pos x="784" y="256"/>
              </a:cxn>
              <a:cxn ang="0">
                <a:pos x="691" y="218"/>
              </a:cxn>
              <a:cxn ang="0">
                <a:pos x="691" y="386"/>
              </a:cxn>
              <a:cxn ang="0">
                <a:pos x="784" y="347"/>
              </a:cxn>
              <a:cxn ang="0">
                <a:pos x="819" y="420"/>
              </a:cxn>
              <a:cxn ang="0">
                <a:pos x="819" y="603"/>
              </a:cxn>
              <a:cxn ang="0">
                <a:pos x="636" y="603"/>
              </a:cxn>
              <a:cxn ang="0">
                <a:pos x="563" y="639"/>
              </a:cxn>
              <a:cxn ang="0">
                <a:pos x="602" y="731"/>
              </a:cxn>
              <a:cxn ang="0">
                <a:pos x="434" y="731"/>
              </a:cxn>
              <a:cxn ang="0">
                <a:pos x="472" y="639"/>
              </a:cxn>
              <a:cxn ang="0">
                <a:pos x="399" y="603"/>
              </a:cxn>
              <a:cxn ang="0">
                <a:pos x="216" y="603"/>
              </a:cxn>
              <a:cxn ang="0">
                <a:pos x="216" y="420"/>
              </a:cxn>
            </a:cxnLst>
            <a:rect l="0" t="0" r="r" b="b"/>
            <a:pathLst>
              <a:path w="819" h="819">
                <a:moveTo>
                  <a:pt x="216" y="420"/>
                </a:moveTo>
                <a:cubicBezTo>
                  <a:pt x="216" y="354"/>
                  <a:pt x="200" y="339"/>
                  <a:pt x="181" y="347"/>
                </a:cubicBezTo>
                <a:cubicBezTo>
                  <a:pt x="144" y="364"/>
                  <a:pt x="139" y="394"/>
                  <a:pt x="88" y="386"/>
                </a:cubicBezTo>
                <a:cubicBezTo>
                  <a:pt x="0" y="372"/>
                  <a:pt x="0" y="231"/>
                  <a:pt x="88" y="218"/>
                </a:cubicBezTo>
                <a:cubicBezTo>
                  <a:pt x="139" y="210"/>
                  <a:pt x="144" y="239"/>
                  <a:pt x="181" y="256"/>
                </a:cubicBezTo>
                <a:cubicBezTo>
                  <a:pt x="200" y="265"/>
                  <a:pt x="216" y="249"/>
                  <a:pt x="216" y="183"/>
                </a:cubicBezTo>
                <a:cubicBezTo>
                  <a:pt x="216" y="0"/>
                  <a:pt x="216" y="0"/>
                  <a:pt x="216" y="0"/>
                </a:cubicBezTo>
                <a:cubicBezTo>
                  <a:pt x="399" y="0"/>
                  <a:pt x="399" y="0"/>
                  <a:pt x="399" y="0"/>
                </a:cubicBezTo>
                <a:cubicBezTo>
                  <a:pt x="465" y="0"/>
                  <a:pt x="481" y="16"/>
                  <a:pt x="472" y="35"/>
                </a:cubicBezTo>
                <a:cubicBezTo>
                  <a:pt x="455" y="72"/>
                  <a:pt x="426" y="77"/>
                  <a:pt x="434" y="128"/>
                </a:cubicBezTo>
                <a:cubicBezTo>
                  <a:pt x="447" y="216"/>
                  <a:pt x="588" y="216"/>
                  <a:pt x="602" y="128"/>
                </a:cubicBezTo>
                <a:cubicBezTo>
                  <a:pt x="610" y="77"/>
                  <a:pt x="580" y="72"/>
                  <a:pt x="563" y="35"/>
                </a:cubicBezTo>
                <a:cubicBezTo>
                  <a:pt x="555" y="16"/>
                  <a:pt x="570" y="0"/>
                  <a:pt x="636" y="0"/>
                </a:cubicBezTo>
                <a:cubicBezTo>
                  <a:pt x="819" y="0"/>
                  <a:pt x="819" y="0"/>
                  <a:pt x="819" y="0"/>
                </a:cubicBezTo>
                <a:cubicBezTo>
                  <a:pt x="819" y="183"/>
                  <a:pt x="819" y="183"/>
                  <a:pt x="819" y="183"/>
                </a:cubicBezTo>
                <a:cubicBezTo>
                  <a:pt x="819" y="249"/>
                  <a:pt x="803" y="265"/>
                  <a:pt x="784" y="256"/>
                </a:cubicBezTo>
                <a:cubicBezTo>
                  <a:pt x="747" y="239"/>
                  <a:pt x="743" y="210"/>
                  <a:pt x="691" y="218"/>
                </a:cubicBezTo>
                <a:cubicBezTo>
                  <a:pt x="603" y="231"/>
                  <a:pt x="603" y="372"/>
                  <a:pt x="691" y="386"/>
                </a:cubicBezTo>
                <a:cubicBezTo>
                  <a:pt x="743" y="394"/>
                  <a:pt x="747" y="364"/>
                  <a:pt x="784" y="347"/>
                </a:cubicBezTo>
                <a:cubicBezTo>
                  <a:pt x="803" y="339"/>
                  <a:pt x="819" y="354"/>
                  <a:pt x="819" y="420"/>
                </a:cubicBezTo>
                <a:cubicBezTo>
                  <a:pt x="819" y="603"/>
                  <a:pt x="819" y="603"/>
                  <a:pt x="819" y="603"/>
                </a:cubicBezTo>
                <a:cubicBezTo>
                  <a:pt x="636" y="603"/>
                  <a:pt x="636" y="603"/>
                  <a:pt x="636" y="603"/>
                </a:cubicBezTo>
                <a:cubicBezTo>
                  <a:pt x="570" y="603"/>
                  <a:pt x="555" y="619"/>
                  <a:pt x="563" y="639"/>
                </a:cubicBezTo>
                <a:cubicBezTo>
                  <a:pt x="580" y="675"/>
                  <a:pt x="610" y="680"/>
                  <a:pt x="602" y="731"/>
                </a:cubicBezTo>
                <a:cubicBezTo>
                  <a:pt x="588" y="819"/>
                  <a:pt x="447" y="819"/>
                  <a:pt x="434" y="731"/>
                </a:cubicBezTo>
                <a:cubicBezTo>
                  <a:pt x="426" y="680"/>
                  <a:pt x="455" y="675"/>
                  <a:pt x="472" y="639"/>
                </a:cubicBezTo>
                <a:cubicBezTo>
                  <a:pt x="481" y="619"/>
                  <a:pt x="465" y="603"/>
                  <a:pt x="399" y="603"/>
                </a:cubicBezTo>
                <a:cubicBezTo>
                  <a:pt x="216" y="603"/>
                  <a:pt x="216" y="603"/>
                  <a:pt x="216" y="603"/>
                </a:cubicBezTo>
                <a:lnTo>
                  <a:pt x="216" y="420"/>
                </a:lnTo>
                <a:close/>
              </a:path>
            </a:pathLst>
          </a:custGeom>
          <a:solidFill>
            <a:schemeClr val="accent4"/>
          </a:solidFill>
          <a:ln w="19050">
            <a:solidFill>
              <a:schemeClr val="accent4">
                <a:lumMod val="75000"/>
              </a:schemeClr>
            </a:solidFill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 dirty="0"/>
          </a:p>
        </p:txBody>
      </p:sp>
      <p:sp>
        <p:nvSpPr>
          <p:cNvPr id="92" name="Text Placeholder 3"/>
          <p:cNvSpPr txBox="1">
            <a:spLocks/>
          </p:cNvSpPr>
          <p:nvPr/>
        </p:nvSpPr>
        <p:spPr>
          <a:xfrm>
            <a:off x="5080996" y="3147392"/>
            <a:ext cx="416781" cy="492443"/>
          </a:xfrm>
          <a:prstGeom prst="rect">
            <a:avLst/>
          </a:prstGeom>
        </p:spPr>
        <p:txBody>
          <a:bodyPr wrap="none" lIns="0" tIns="0" rIns="0" bIns="0" anchor="b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3200" dirty="0">
                <a:solidFill>
                  <a:schemeClr val="bg1"/>
                </a:solidFill>
              </a:rPr>
              <a:t>01</a:t>
            </a:r>
          </a:p>
        </p:txBody>
      </p:sp>
      <p:sp>
        <p:nvSpPr>
          <p:cNvPr id="93" name="Text Placeholder 3"/>
          <p:cNvSpPr txBox="1">
            <a:spLocks/>
          </p:cNvSpPr>
          <p:nvPr/>
        </p:nvSpPr>
        <p:spPr>
          <a:xfrm>
            <a:off x="5067790" y="4757973"/>
            <a:ext cx="416781" cy="492443"/>
          </a:xfrm>
          <a:prstGeom prst="rect">
            <a:avLst/>
          </a:prstGeom>
        </p:spPr>
        <p:txBody>
          <a:bodyPr wrap="none" lIns="0" tIns="0" rIns="0" bIns="0" anchor="b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3200" dirty="0">
                <a:solidFill>
                  <a:schemeClr val="bg1"/>
                </a:solidFill>
              </a:rPr>
              <a:t>04</a:t>
            </a:r>
          </a:p>
        </p:txBody>
      </p:sp>
      <p:sp>
        <p:nvSpPr>
          <p:cNvPr id="94" name="Text Placeholder 3"/>
          <p:cNvSpPr txBox="1">
            <a:spLocks/>
          </p:cNvSpPr>
          <p:nvPr/>
        </p:nvSpPr>
        <p:spPr>
          <a:xfrm>
            <a:off x="6680524" y="4880729"/>
            <a:ext cx="416781" cy="492443"/>
          </a:xfrm>
          <a:prstGeom prst="rect">
            <a:avLst/>
          </a:prstGeom>
        </p:spPr>
        <p:txBody>
          <a:bodyPr wrap="none" lIns="0" tIns="0" rIns="0" bIns="0" anchor="b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3200" dirty="0">
                <a:solidFill>
                  <a:schemeClr val="bg1"/>
                </a:solidFill>
              </a:rPr>
              <a:t>03</a:t>
            </a:r>
          </a:p>
        </p:txBody>
      </p:sp>
      <p:sp>
        <p:nvSpPr>
          <p:cNvPr id="95" name="Text Placeholder 3"/>
          <p:cNvSpPr txBox="1">
            <a:spLocks/>
          </p:cNvSpPr>
          <p:nvPr/>
        </p:nvSpPr>
        <p:spPr>
          <a:xfrm>
            <a:off x="6747944" y="3229407"/>
            <a:ext cx="416781" cy="492443"/>
          </a:xfrm>
          <a:prstGeom prst="rect">
            <a:avLst/>
          </a:prstGeom>
        </p:spPr>
        <p:txBody>
          <a:bodyPr wrap="none" lIns="0" tIns="0" rIns="0" bIns="0" anchor="b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3200" dirty="0">
                <a:solidFill>
                  <a:schemeClr val="bg1"/>
                </a:solidFill>
              </a:rPr>
              <a:t>02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7946456" y="4145172"/>
            <a:ext cx="318590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b="1" dirty="0" err="1">
                <a:ln>
                  <a:solidFill>
                    <a:schemeClr val="bg1"/>
                  </a:solidFill>
                </a:ln>
                <a:solidFill>
                  <a:schemeClr val="accent4"/>
                </a:solidFill>
              </a:rPr>
              <a:t>Nút</a:t>
            </a:r>
            <a:r>
              <a:rPr lang="en-US" sz="2800" b="1" dirty="0">
                <a:ln>
                  <a:solidFill>
                    <a:schemeClr val="bg1"/>
                  </a:solidFill>
                </a:ln>
                <a:solidFill>
                  <a:schemeClr val="accent4"/>
                </a:solidFill>
              </a:rPr>
              <a:t> </a:t>
            </a:r>
            <a:r>
              <a:rPr lang="en-US" sz="2800" b="1" dirty="0" err="1">
                <a:ln>
                  <a:solidFill>
                    <a:schemeClr val="bg1"/>
                  </a:solidFill>
                </a:ln>
                <a:solidFill>
                  <a:schemeClr val="accent4"/>
                </a:solidFill>
              </a:rPr>
              <a:t>cài</a:t>
            </a:r>
            <a:r>
              <a:rPr lang="en-US" sz="2800" b="1" dirty="0">
                <a:ln>
                  <a:solidFill>
                    <a:schemeClr val="bg1"/>
                  </a:solidFill>
                </a:ln>
                <a:solidFill>
                  <a:schemeClr val="accent4"/>
                </a:solidFill>
              </a:rPr>
              <a:t> </a:t>
            </a:r>
            <a:r>
              <a:rPr lang="en-US" sz="2800" b="1" dirty="0" err="1">
                <a:ln>
                  <a:solidFill>
                    <a:schemeClr val="bg1"/>
                  </a:solidFill>
                </a:ln>
                <a:solidFill>
                  <a:schemeClr val="accent4"/>
                </a:solidFill>
              </a:rPr>
              <a:t>đặt</a:t>
            </a:r>
            <a:endParaRPr lang="en-US" sz="2800" dirty="0">
              <a:ln>
                <a:solidFill>
                  <a:schemeClr val="bg1"/>
                </a:solidFill>
              </a:ln>
              <a:solidFill>
                <a:schemeClr val="accent4"/>
              </a:solidFill>
            </a:endParaRPr>
          </a:p>
          <a:p>
            <a:pPr algn="r"/>
            <a:r>
              <a:rPr lang="en-US" sz="2000" dirty="0" err="1">
                <a:solidFill>
                  <a:schemeClr val="bg1"/>
                </a:solidFill>
              </a:rPr>
              <a:t>Để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mở</a:t>
            </a:r>
            <a:r>
              <a:rPr lang="en-US" sz="2000" dirty="0">
                <a:solidFill>
                  <a:schemeClr val="bg1"/>
                </a:solidFill>
              </a:rPr>
              <a:t> menu </a:t>
            </a:r>
            <a:r>
              <a:rPr lang="en-US" sz="2000" dirty="0" err="1">
                <a:solidFill>
                  <a:schemeClr val="bg1"/>
                </a:solidFill>
              </a:rPr>
              <a:t>cài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đặt</a:t>
            </a:r>
            <a:r>
              <a:rPr lang="en-US" sz="2000" dirty="0">
                <a:solidFill>
                  <a:schemeClr val="bg1"/>
                </a:solidFill>
              </a:rPr>
              <a:t>. </a:t>
            </a:r>
            <a:r>
              <a:rPr lang="en-US" sz="2000" dirty="0" err="1">
                <a:solidFill>
                  <a:schemeClr val="bg1"/>
                </a:solidFill>
              </a:rPr>
              <a:t>Tại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đây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người</a:t>
            </a:r>
            <a:r>
              <a:rPr lang="en-US" sz="2000" dirty="0">
                <a:solidFill>
                  <a:schemeClr val="bg1"/>
                </a:solidFill>
              </a:rPr>
              <a:t> dung </a:t>
            </a:r>
            <a:r>
              <a:rPr lang="en-US" sz="2000" dirty="0" err="1">
                <a:solidFill>
                  <a:schemeClr val="bg1"/>
                </a:solidFill>
              </a:rPr>
              <a:t>có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thể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thay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đổi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ảnh</a:t>
            </a:r>
            <a:r>
              <a:rPr lang="en-US" sz="2000" dirty="0">
                <a:solidFill>
                  <a:schemeClr val="bg1"/>
                </a:solidFill>
              </a:rPr>
              <a:t>, </a:t>
            </a:r>
            <a:r>
              <a:rPr lang="en-US" sz="2000" dirty="0" err="1">
                <a:solidFill>
                  <a:schemeClr val="bg1"/>
                </a:solidFill>
              </a:rPr>
              <a:t>tên</a:t>
            </a:r>
            <a:r>
              <a:rPr lang="en-US" sz="2000" dirty="0">
                <a:solidFill>
                  <a:schemeClr val="bg1"/>
                </a:solidFill>
              </a:rPr>
              <a:t>, </a:t>
            </a:r>
            <a:r>
              <a:rPr lang="en-US" sz="2000" dirty="0" err="1">
                <a:solidFill>
                  <a:schemeClr val="bg1"/>
                </a:solidFill>
              </a:rPr>
              <a:t>ngôn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ngữ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hoặc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xem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các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thông</a:t>
            </a:r>
            <a:r>
              <a:rPr lang="en-US" sz="2000" dirty="0">
                <a:solidFill>
                  <a:schemeClr val="bg1"/>
                </a:solidFill>
              </a:rPr>
              <a:t> tin </a:t>
            </a:r>
            <a:r>
              <a:rPr lang="en-US" sz="2000" dirty="0" err="1">
                <a:solidFill>
                  <a:schemeClr val="bg1"/>
                </a:solidFill>
              </a:rPr>
              <a:t>ứng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dụng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8259685" y="2642465"/>
            <a:ext cx="287267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b="1" dirty="0" err="1">
                <a:ln>
                  <a:solidFill>
                    <a:schemeClr val="bg1"/>
                  </a:solidFill>
                </a:ln>
                <a:solidFill>
                  <a:schemeClr val="accent2"/>
                </a:solidFill>
              </a:rPr>
              <a:t>Tên</a:t>
            </a:r>
            <a:r>
              <a:rPr lang="en-US" sz="2800" b="1" dirty="0">
                <a:ln>
                  <a:solidFill>
                    <a:schemeClr val="bg1"/>
                  </a:solidFill>
                </a:ln>
                <a:solidFill>
                  <a:schemeClr val="accent2"/>
                </a:solidFill>
              </a:rPr>
              <a:t> </a:t>
            </a:r>
            <a:r>
              <a:rPr lang="en-US" sz="2800" b="1" dirty="0" err="1">
                <a:ln>
                  <a:solidFill>
                    <a:schemeClr val="bg1"/>
                  </a:solidFill>
                </a:ln>
                <a:solidFill>
                  <a:schemeClr val="accent2"/>
                </a:solidFill>
              </a:rPr>
              <a:t>trợ</a:t>
            </a:r>
            <a:r>
              <a:rPr lang="en-US" sz="2800" b="1" dirty="0">
                <a:ln>
                  <a:solidFill>
                    <a:schemeClr val="bg1"/>
                  </a:solidFill>
                </a:ln>
                <a:solidFill>
                  <a:schemeClr val="accent2"/>
                </a:solidFill>
              </a:rPr>
              <a:t> </a:t>
            </a:r>
            <a:r>
              <a:rPr lang="en-US" sz="2800" b="1" dirty="0" err="1">
                <a:ln>
                  <a:solidFill>
                    <a:schemeClr val="bg1"/>
                  </a:solidFill>
                </a:ln>
                <a:solidFill>
                  <a:schemeClr val="accent2"/>
                </a:solidFill>
              </a:rPr>
              <a:t>lý</a:t>
            </a:r>
            <a:r>
              <a:rPr lang="en-US" sz="2800" b="1" dirty="0">
                <a:ln>
                  <a:solidFill>
                    <a:schemeClr val="bg1"/>
                  </a:solidFill>
                </a:ln>
                <a:solidFill>
                  <a:schemeClr val="accent2"/>
                </a:solidFill>
              </a:rPr>
              <a:t> </a:t>
            </a:r>
            <a:r>
              <a:rPr lang="en-US" sz="2800" b="1" dirty="0" err="1">
                <a:ln>
                  <a:solidFill>
                    <a:schemeClr val="bg1"/>
                  </a:solidFill>
                </a:ln>
                <a:solidFill>
                  <a:schemeClr val="accent2"/>
                </a:solidFill>
              </a:rPr>
              <a:t>ảo</a:t>
            </a:r>
            <a:endParaRPr lang="en-US" sz="2800" dirty="0">
              <a:ln>
                <a:solidFill>
                  <a:schemeClr val="bg1"/>
                </a:solidFill>
              </a:ln>
              <a:solidFill>
                <a:schemeClr val="accent2"/>
              </a:solidFill>
            </a:endParaRPr>
          </a:p>
          <a:p>
            <a:pPr algn="r"/>
            <a:r>
              <a:rPr lang="en-US" sz="2000" dirty="0" err="1">
                <a:solidFill>
                  <a:schemeClr val="bg1"/>
                </a:solidFill>
              </a:rPr>
              <a:t>Là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tên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để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gọi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trợ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lý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ảo</a:t>
            </a:r>
            <a:r>
              <a:rPr lang="en-US" sz="2000" dirty="0">
                <a:solidFill>
                  <a:schemeClr val="bg1"/>
                </a:solidFill>
              </a:rPr>
              <a:t>. </a:t>
            </a:r>
            <a:r>
              <a:rPr lang="en-US" sz="2000" dirty="0" err="1">
                <a:solidFill>
                  <a:schemeClr val="bg1"/>
                </a:solidFill>
              </a:rPr>
              <a:t>Người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dùng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cũng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có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thể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thay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đổi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theo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mong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muốn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1059636" y="2414395"/>
            <a:ext cx="277544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ln w="3175">
                  <a:solidFill>
                    <a:schemeClr val="bg1"/>
                  </a:solidFill>
                </a:ln>
                <a:solidFill>
                  <a:schemeClr val="accent1"/>
                </a:solidFill>
              </a:rPr>
              <a:t>Ảnh</a:t>
            </a:r>
            <a:r>
              <a:rPr lang="en-US" sz="2800" b="1" dirty="0">
                <a:ln w="3175">
                  <a:solidFill>
                    <a:schemeClr val="bg1"/>
                  </a:solidFill>
                </a:ln>
                <a:solidFill>
                  <a:schemeClr val="accent1"/>
                </a:solidFill>
              </a:rPr>
              <a:t> </a:t>
            </a:r>
            <a:r>
              <a:rPr lang="en-US" sz="2800" b="1" dirty="0" err="1">
                <a:ln w="3175">
                  <a:solidFill>
                    <a:schemeClr val="bg1"/>
                  </a:solidFill>
                </a:ln>
                <a:solidFill>
                  <a:schemeClr val="accent1"/>
                </a:solidFill>
              </a:rPr>
              <a:t>đại</a:t>
            </a:r>
            <a:r>
              <a:rPr lang="en-US" sz="2800" b="1" dirty="0">
                <a:ln w="3175">
                  <a:solidFill>
                    <a:schemeClr val="bg1"/>
                  </a:solidFill>
                </a:ln>
                <a:solidFill>
                  <a:schemeClr val="accent1"/>
                </a:solidFill>
              </a:rPr>
              <a:t> </a:t>
            </a:r>
            <a:r>
              <a:rPr lang="en-US" sz="2800" b="1" dirty="0" err="1">
                <a:ln w="3175">
                  <a:solidFill>
                    <a:schemeClr val="bg1"/>
                  </a:solidFill>
                </a:ln>
                <a:solidFill>
                  <a:schemeClr val="accent1"/>
                </a:solidFill>
              </a:rPr>
              <a:t>diện</a:t>
            </a:r>
            <a:endParaRPr lang="en-US" sz="2800" dirty="0">
              <a:ln w="3175">
                <a:solidFill>
                  <a:schemeClr val="bg1"/>
                </a:solidFill>
              </a:ln>
              <a:solidFill>
                <a:schemeClr val="accent1"/>
              </a:solidFill>
            </a:endParaRPr>
          </a:p>
          <a:p>
            <a:r>
              <a:rPr lang="en-US" sz="2000" dirty="0" err="1">
                <a:solidFill>
                  <a:schemeClr val="bg1"/>
                </a:solidFill>
              </a:rPr>
              <a:t>Là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hình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đại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diện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cho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trợ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lý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ảo</a:t>
            </a:r>
            <a:r>
              <a:rPr lang="en-US" sz="2000" dirty="0">
                <a:solidFill>
                  <a:schemeClr val="bg1"/>
                </a:solidFill>
              </a:rPr>
              <a:t>. </a:t>
            </a:r>
            <a:r>
              <a:rPr lang="en-US" sz="2000" dirty="0" err="1">
                <a:solidFill>
                  <a:schemeClr val="bg1"/>
                </a:solidFill>
              </a:rPr>
              <a:t>Người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dùng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có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thể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thay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đổi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tùy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theo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sở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thích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cá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nhân</a:t>
            </a:r>
            <a:r>
              <a:rPr lang="en-US" sz="20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1059636" y="4550660"/>
            <a:ext cx="2611516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ln>
                  <a:solidFill>
                    <a:schemeClr val="bg1"/>
                  </a:solidFill>
                </a:ln>
                <a:solidFill>
                  <a:srgbClr val="00B050"/>
                </a:solidFill>
              </a:rPr>
              <a:t>Nút</a:t>
            </a:r>
            <a:r>
              <a:rPr lang="en-US" sz="2800" b="1" dirty="0">
                <a:ln>
                  <a:solidFill>
                    <a:schemeClr val="bg1"/>
                  </a:solidFill>
                </a:ln>
                <a:solidFill>
                  <a:srgbClr val="00B050"/>
                </a:solidFill>
              </a:rPr>
              <a:t> </a:t>
            </a:r>
            <a:r>
              <a:rPr lang="en-US" sz="2800" b="1" dirty="0" err="1">
                <a:ln>
                  <a:solidFill>
                    <a:schemeClr val="bg1"/>
                  </a:solidFill>
                </a:ln>
                <a:solidFill>
                  <a:srgbClr val="00B050"/>
                </a:solidFill>
              </a:rPr>
              <a:t>thoát</a:t>
            </a:r>
            <a:endParaRPr lang="en-US" sz="2800" dirty="0">
              <a:ln>
                <a:solidFill>
                  <a:schemeClr val="bg1"/>
                </a:solidFill>
              </a:ln>
              <a:solidFill>
                <a:srgbClr val="00B050"/>
              </a:solidFill>
            </a:endParaRPr>
          </a:p>
          <a:p>
            <a:r>
              <a:rPr lang="en-US" sz="2000" dirty="0" err="1">
                <a:solidFill>
                  <a:schemeClr val="bg1"/>
                </a:solidFill>
              </a:rPr>
              <a:t>Chỉ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đơn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giản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là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bấm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vào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và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thoát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ứng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dụng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2571697" y="327919"/>
            <a:ext cx="70549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Title Panel</a:t>
            </a:r>
            <a:endParaRPr lang="zh-CN" altLang="en-US" sz="4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ABCFC6A-3D7A-42EC-956D-18942C6530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6662" y="3192629"/>
            <a:ext cx="4638675" cy="638175"/>
          </a:xfrm>
          <a:prstGeom prst="round2DiagRect">
            <a:avLst>
              <a:gd name="adj1" fmla="val 50000"/>
              <a:gd name="adj2" fmla="val 5000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3B4EAF02-D4E9-407A-BCD2-26E6581D87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4BC88-B3A6-45E7-9364-318A77F795EF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9493732"/>
      </p:ext>
    </p:extLst>
  </p:cSld>
  <p:clrMapOvr>
    <a:masterClrMapping/>
  </p:clrMapOvr>
  <p:transition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2.96296E-6 L 0 -0.2990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49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2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1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1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0"/>
                            </p:stCondLst>
                            <p:childTnLst>
                              <p:par>
                                <p:cTn id="1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" presetClass="entr" presetSubtype="8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3" presetClass="entr" presetSubtype="52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1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1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" presetClass="entr" presetSubtype="2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1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1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" presetClass="entr" presetSubtype="2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3" presetClass="entr" presetSubtype="52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1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1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" presetClass="entr" presetSubtype="8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26" grpId="0" animBg="1"/>
      <p:bldP spid="2124" grpId="0" animBg="1"/>
      <p:bldP spid="2125" grpId="0" animBg="1"/>
      <p:bldP spid="2127" grpId="0" animBg="1"/>
      <p:bldP spid="92" grpId="0"/>
      <p:bldP spid="93" grpId="0"/>
      <p:bldP spid="94" grpId="0"/>
      <p:bldP spid="95" grpId="0"/>
      <p:bldP spid="96" grpId="0"/>
      <p:bldP spid="97" grpId="0"/>
      <p:bldP spid="98" grpId="0"/>
      <p:bldP spid="9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entagon 4"/>
          <p:cNvSpPr/>
          <p:nvPr/>
        </p:nvSpPr>
        <p:spPr>
          <a:xfrm>
            <a:off x="9107512" y="3008611"/>
            <a:ext cx="2555700" cy="840777"/>
          </a:xfrm>
          <a:prstGeom prst="homePlat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6" name="Parallelogram 5"/>
          <p:cNvSpPr/>
          <p:nvPr/>
        </p:nvSpPr>
        <p:spPr>
          <a:xfrm rot="5400000">
            <a:off x="9157198" y="2958771"/>
            <a:ext cx="1261165" cy="1360539"/>
          </a:xfrm>
          <a:prstGeom prst="parallelogram">
            <a:avLst>
              <a:gd name="adj" fmla="val 33167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7" name="Rectangle 6"/>
          <p:cNvSpPr/>
          <p:nvPr/>
        </p:nvSpPr>
        <p:spPr>
          <a:xfrm>
            <a:off x="8229746" y="3428999"/>
            <a:ext cx="2238305" cy="84077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8" name="Parallelogram 7"/>
          <p:cNvSpPr/>
          <p:nvPr/>
        </p:nvSpPr>
        <p:spPr>
          <a:xfrm rot="5400000">
            <a:off x="8279432" y="3379159"/>
            <a:ext cx="1261165" cy="1360539"/>
          </a:xfrm>
          <a:prstGeom prst="parallelogram">
            <a:avLst>
              <a:gd name="adj" fmla="val 33167"/>
            </a:avLst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9" name="Rectangle 8"/>
          <p:cNvSpPr/>
          <p:nvPr/>
        </p:nvSpPr>
        <p:spPr>
          <a:xfrm>
            <a:off x="7351979" y="3849568"/>
            <a:ext cx="2238305" cy="84077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0" name="Parallelogram 9"/>
          <p:cNvSpPr/>
          <p:nvPr/>
        </p:nvSpPr>
        <p:spPr>
          <a:xfrm rot="5400000">
            <a:off x="7401665" y="3799547"/>
            <a:ext cx="1261165" cy="1360539"/>
          </a:xfrm>
          <a:prstGeom prst="parallelogram">
            <a:avLst>
              <a:gd name="adj" fmla="val 33167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1" name="Rectangle 10"/>
          <p:cNvSpPr/>
          <p:nvPr/>
        </p:nvSpPr>
        <p:spPr>
          <a:xfrm>
            <a:off x="6474212" y="4268903"/>
            <a:ext cx="2238305" cy="84077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2" name="Parallelogram 11"/>
          <p:cNvSpPr/>
          <p:nvPr/>
        </p:nvSpPr>
        <p:spPr>
          <a:xfrm rot="5400000">
            <a:off x="6523898" y="4219935"/>
            <a:ext cx="1261165" cy="1360539"/>
          </a:xfrm>
          <a:prstGeom prst="parallelogram">
            <a:avLst>
              <a:gd name="adj" fmla="val 33167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6" name="Pentagon 15"/>
          <p:cNvSpPr/>
          <p:nvPr/>
        </p:nvSpPr>
        <p:spPr>
          <a:xfrm flipH="1">
            <a:off x="679619" y="3008611"/>
            <a:ext cx="2555700" cy="840777"/>
          </a:xfrm>
          <a:prstGeom prst="homePlat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7" name="Parallelogram 16"/>
          <p:cNvSpPr/>
          <p:nvPr/>
        </p:nvSpPr>
        <p:spPr>
          <a:xfrm rot="16200000" flipH="1">
            <a:off x="1924466" y="2958771"/>
            <a:ext cx="1261165" cy="1360539"/>
          </a:xfrm>
          <a:prstGeom prst="parallelogram">
            <a:avLst>
              <a:gd name="adj" fmla="val 33167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8" name="Rectangle 17"/>
          <p:cNvSpPr/>
          <p:nvPr/>
        </p:nvSpPr>
        <p:spPr>
          <a:xfrm flipH="1">
            <a:off x="1874780" y="3428999"/>
            <a:ext cx="2238305" cy="84077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9" name="Parallelogram 18"/>
          <p:cNvSpPr/>
          <p:nvPr/>
        </p:nvSpPr>
        <p:spPr>
          <a:xfrm rot="16200000" flipH="1">
            <a:off x="2802233" y="3379159"/>
            <a:ext cx="1261165" cy="1360539"/>
          </a:xfrm>
          <a:prstGeom prst="parallelogram">
            <a:avLst>
              <a:gd name="adj" fmla="val 33167"/>
            </a:avLst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0" name="Rectangle 19"/>
          <p:cNvSpPr/>
          <p:nvPr/>
        </p:nvSpPr>
        <p:spPr>
          <a:xfrm flipH="1">
            <a:off x="2752546" y="3849568"/>
            <a:ext cx="2238305" cy="84077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1" name="Parallelogram 20"/>
          <p:cNvSpPr/>
          <p:nvPr/>
        </p:nvSpPr>
        <p:spPr>
          <a:xfrm rot="16200000" flipH="1">
            <a:off x="3680000" y="3799547"/>
            <a:ext cx="1261165" cy="1360539"/>
          </a:xfrm>
          <a:prstGeom prst="parallelogram">
            <a:avLst>
              <a:gd name="adj" fmla="val 33167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2" name="Rectangle 21"/>
          <p:cNvSpPr/>
          <p:nvPr/>
        </p:nvSpPr>
        <p:spPr>
          <a:xfrm flipH="1">
            <a:off x="3630314" y="4268903"/>
            <a:ext cx="2238305" cy="84077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3" name="Parallelogram 22"/>
          <p:cNvSpPr/>
          <p:nvPr/>
        </p:nvSpPr>
        <p:spPr>
          <a:xfrm rot="16200000" flipH="1">
            <a:off x="4557766" y="4219935"/>
            <a:ext cx="1261165" cy="1360539"/>
          </a:xfrm>
          <a:prstGeom prst="parallelogram">
            <a:avLst>
              <a:gd name="adj" fmla="val 33167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grpSp>
        <p:nvGrpSpPr>
          <p:cNvPr id="2" name="Group 155"/>
          <p:cNvGrpSpPr/>
          <p:nvPr/>
        </p:nvGrpSpPr>
        <p:grpSpPr>
          <a:xfrm>
            <a:off x="4508080" y="4707680"/>
            <a:ext cx="3326671" cy="840777"/>
            <a:chOff x="3324499" y="2931904"/>
            <a:chExt cx="2495003" cy="630583"/>
          </a:xfrm>
        </p:grpSpPr>
        <p:sp>
          <p:nvSpPr>
            <p:cNvPr id="13" name="Rectangle 12"/>
            <p:cNvSpPr/>
            <p:nvPr/>
          </p:nvSpPr>
          <p:spPr>
            <a:xfrm>
              <a:off x="4140773" y="2931904"/>
              <a:ext cx="1678729" cy="63058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24" name="Rectangle 23"/>
            <p:cNvSpPr/>
            <p:nvPr/>
          </p:nvSpPr>
          <p:spPr>
            <a:xfrm flipH="1">
              <a:off x="3324499" y="2931904"/>
              <a:ext cx="1678729" cy="63058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</p:grpSp>
      <p:grpSp>
        <p:nvGrpSpPr>
          <p:cNvPr id="3" name="Group 136"/>
          <p:cNvGrpSpPr/>
          <p:nvPr/>
        </p:nvGrpSpPr>
        <p:grpSpPr>
          <a:xfrm>
            <a:off x="381118" y="3905642"/>
            <a:ext cx="1695978" cy="1065374"/>
            <a:chOff x="439819" y="3281022"/>
            <a:chExt cx="1271981" cy="799031"/>
          </a:xfrm>
        </p:grpSpPr>
        <p:sp>
          <p:nvSpPr>
            <p:cNvPr id="27" name="Oval 26"/>
            <p:cNvSpPr>
              <a:spLocks noChangeAspect="1"/>
            </p:cNvSpPr>
            <p:nvPr/>
          </p:nvSpPr>
          <p:spPr>
            <a:xfrm>
              <a:off x="1088218" y="3281022"/>
              <a:ext cx="200183" cy="194452"/>
            </a:xfrm>
            <a:prstGeom prst="ellipse">
              <a:avLst/>
            </a:prstGeom>
            <a:solidFill>
              <a:schemeClr val="accent5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grpSp>
          <p:nvGrpSpPr>
            <p:cNvPr id="4" name="Group 120"/>
            <p:cNvGrpSpPr/>
            <p:nvPr/>
          </p:nvGrpSpPr>
          <p:grpSpPr>
            <a:xfrm>
              <a:off x="439819" y="3475474"/>
              <a:ext cx="1271981" cy="604579"/>
              <a:chOff x="497426" y="3705902"/>
              <a:chExt cx="1271981" cy="604579"/>
            </a:xfrm>
          </p:grpSpPr>
          <p:sp>
            <p:nvSpPr>
              <p:cNvPr id="29" name="TextBox 28"/>
              <p:cNvSpPr txBox="1"/>
              <p:nvPr/>
            </p:nvSpPr>
            <p:spPr>
              <a:xfrm>
                <a:off x="497426" y="4079648"/>
                <a:ext cx="1271981" cy="230833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:r>
                  <a:rPr lang="en-US" sz="2000" b="1" dirty="0" err="1">
                    <a:solidFill>
                      <a:schemeClr val="bg1"/>
                    </a:solidFill>
                  </a:rPr>
                  <a:t>Cấu</a:t>
                </a:r>
                <a:r>
                  <a:rPr lang="en-US" sz="2000" b="1" dirty="0">
                    <a:solidFill>
                      <a:schemeClr val="bg1"/>
                    </a:solidFill>
                  </a:rPr>
                  <a:t> </a:t>
                </a:r>
                <a:r>
                  <a:rPr lang="en-US" sz="2000" b="1" dirty="0" err="1">
                    <a:solidFill>
                      <a:schemeClr val="bg1"/>
                    </a:solidFill>
                  </a:rPr>
                  <a:t>trúc</a:t>
                </a:r>
                <a:r>
                  <a:rPr lang="en-US" sz="2000" b="1" dirty="0">
                    <a:solidFill>
                      <a:schemeClr val="bg1"/>
                    </a:solidFill>
                  </a:rPr>
                  <a:t> </a:t>
                </a:r>
                <a:r>
                  <a:rPr lang="en-US" sz="2000" b="1" dirty="0" err="1">
                    <a:solidFill>
                      <a:schemeClr val="bg1"/>
                    </a:solidFill>
                  </a:rPr>
                  <a:t>dữ</a:t>
                </a:r>
                <a:r>
                  <a:rPr lang="en-US" sz="2000" b="1" dirty="0">
                    <a:solidFill>
                      <a:schemeClr val="bg1"/>
                    </a:solidFill>
                  </a:rPr>
                  <a:t> </a:t>
                </a:r>
                <a:r>
                  <a:rPr lang="en-US" sz="2000" b="1" dirty="0" err="1">
                    <a:solidFill>
                      <a:schemeClr val="bg1"/>
                    </a:solidFill>
                  </a:rPr>
                  <a:t>liệu</a:t>
                </a:r>
                <a:endParaRPr lang="en-US" sz="2000" b="1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30" name="Straight Connector 29"/>
              <p:cNvCxnSpPr/>
              <p:nvPr/>
            </p:nvCxnSpPr>
            <p:spPr>
              <a:xfrm>
                <a:off x="1246034" y="3705902"/>
                <a:ext cx="0" cy="342098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4" name="Group 137"/>
          <p:cNvGrpSpPr/>
          <p:nvPr/>
        </p:nvGrpSpPr>
        <p:grpSpPr>
          <a:xfrm>
            <a:off x="1723390" y="4335455"/>
            <a:ext cx="1047466" cy="1281335"/>
            <a:chOff x="1453223" y="3281022"/>
            <a:chExt cx="785599" cy="961002"/>
          </a:xfrm>
        </p:grpSpPr>
        <p:sp>
          <p:nvSpPr>
            <p:cNvPr id="32" name="Oval 31"/>
            <p:cNvSpPr>
              <a:spLocks noChangeAspect="1"/>
            </p:cNvSpPr>
            <p:nvPr/>
          </p:nvSpPr>
          <p:spPr>
            <a:xfrm>
              <a:off x="1744938" y="3281022"/>
              <a:ext cx="200183" cy="194452"/>
            </a:xfrm>
            <a:prstGeom prst="ellipse">
              <a:avLst/>
            </a:prstGeom>
            <a:solidFill>
              <a:schemeClr val="accent4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grpSp>
          <p:nvGrpSpPr>
            <p:cNvPr id="15" name="Group 107"/>
            <p:cNvGrpSpPr/>
            <p:nvPr/>
          </p:nvGrpSpPr>
          <p:grpSpPr>
            <a:xfrm>
              <a:off x="1453223" y="3475474"/>
              <a:ext cx="785599" cy="766550"/>
              <a:chOff x="1502019" y="3705902"/>
              <a:chExt cx="785599" cy="766550"/>
            </a:xfrm>
          </p:grpSpPr>
          <p:cxnSp>
            <p:nvCxnSpPr>
              <p:cNvPr id="34" name="Straight Connector 33"/>
              <p:cNvCxnSpPr>
                <a:cxnSpLocks/>
              </p:cNvCxnSpPr>
              <p:nvPr/>
            </p:nvCxnSpPr>
            <p:spPr>
              <a:xfrm>
                <a:off x="1893825" y="3705902"/>
                <a:ext cx="0" cy="514815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TextBox 34"/>
              <p:cNvSpPr txBox="1"/>
              <p:nvPr/>
            </p:nvSpPr>
            <p:spPr>
              <a:xfrm>
                <a:off x="1502019" y="4241619"/>
                <a:ext cx="785599" cy="230833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:r>
                  <a:rPr lang="en-US" sz="2000" b="1" dirty="0" err="1">
                    <a:solidFill>
                      <a:schemeClr val="bg1"/>
                    </a:solidFill>
                  </a:rPr>
                  <a:t>Ngôn</a:t>
                </a:r>
                <a:r>
                  <a:rPr lang="en-US" sz="2000" b="1" dirty="0">
                    <a:solidFill>
                      <a:schemeClr val="bg1"/>
                    </a:solidFill>
                  </a:rPr>
                  <a:t> </a:t>
                </a:r>
                <a:r>
                  <a:rPr lang="en-US" sz="2000" b="1" dirty="0" err="1">
                    <a:solidFill>
                      <a:schemeClr val="bg1"/>
                    </a:solidFill>
                  </a:rPr>
                  <a:t>ngữ</a:t>
                </a:r>
                <a:endParaRPr lang="en-US" sz="2000" b="1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25" name="Group 139"/>
          <p:cNvGrpSpPr/>
          <p:nvPr/>
        </p:nvGrpSpPr>
        <p:grpSpPr>
          <a:xfrm>
            <a:off x="2544523" y="4740702"/>
            <a:ext cx="1229504" cy="1299661"/>
            <a:chOff x="2692475" y="3281022"/>
            <a:chExt cx="922125" cy="974746"/>
          </a:xfrm>
        </p:grpSpPr>
        <p:sp>
          <p:nvSpPr>
            <p:cNvPr id="38" name="Oval 37"/>
            <p:cNvSpPr>
              <a:spLocks noChangeAspect="1"/>
            </p:cNvSpPr>
            <p:nvPr/>
          </p:nvSpPr>
          <p:spPr>
            <a:xfrm>
              <a:off x="3058378" y="3281022"/>
              <a:ext cx="200183" cy="194452"/>
            </a:xfrm>
            <a:prstGeom prst="ellipse">
              <a:avLst/>
            </a:prstGeom>
            <a:solidFill>
              <a:schemeClr val="accent3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grpSp>
          <p:nvGrpSpPr>
            <p:cNvPr id="26" name="Group 108"/>
            <p:cNvGrpSpPr/>
            <p:nvPr/>
          </p:nvGrpSpPr>
          <p:grpSpPr>
            <a:xfrm>
              <a:off x="2692475" y="3475474"/>
              <a:ext cx="922125" cy="780294"/>
              <a:chOff x="1426589" y="3705902"/>
              <a:chExt cx="922125" cy="780294"/>
            </a:xfrm>
          </p:grpSpPr>
          <p:cxnSp>
            <p:nvCxnSpPr>
              <p:cNvPr id="40" name="Straight Connector 39"/>
              <p:cNvCxnSpPr>
                <a:cxnSpLocks/>
              </p:cNvCxnSpPr>
              <p:nvPr/>
            </p:nvCxnSpPr>
            <p:spPr>
              <a:xfrm>
                <a:off x="1892583" y="3705902"/>
                <a:ext cx="0" cy="518117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TextBox 40"/>
              <p:cNvSpPr txBox="1"/>
              <p:nvPr/>
            </p:nvSpPr>
            <p:spPr>
              <a:xfrm>
                <a:off x="1426589" y="4255363"/>
                <a:ext cx="922125" cy="230833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bg1"/>
                    </a:solidFill>
                  </a:rPr>
                  <a:t>H</a:t>
                </a:r>
                <a:r>
                  <a:rPr lang="vi-VN" sz="2000" b="1" dirty="0">
                    <a:solidFill>
                      <a:schemeClr val="bg1"/>
                    </a:solidFill>
                  </a:rPr>
                  <a:t>ư</a:t>
                </a:r>
                <a:r>
                  <a:rPr lang="en-US" sz="2000" b="1" dirty="0" err="1">
                    <a:solidFill>
                      <a:schemeClr val="bg1"/>
                    </a:solidFill>
                  </a:rPr>
                  <a:t>ớng</a:t>
                </a:r>
                <a:r>
                  <a:rPr lang="en-US" sz="2000" b="1" dirty="0">
                    <a:solidFill>
                      <a:schemeClr val="bg1"/>
                    </a:solidFill>
                  </a:rPr>
                  <a:t> </a:t>
                </a:r>
                <a:r>
                  <a:rPr lang="en-US" sz="2000" b="1" dirty="0" err="1">
                    <a:solidFill>
                      <a:schemeClr val="bg1"/>
                    </a:solidFill>
                  </a:rPr>
                  <a:t>dẫn</a:t>
                </a:r>
                <a:endParaRPr lang="en-US" sz="2000" b="1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28" name="Group 141"/>
          <p:cNvGrpSpPr/>
          <p:nvPr/>
        </p:nvGrpSpPr>
        <p:grpSpPr>
          <a:xfrm>
            <a:off x="3140353" y="5151511"/>
            <a:ext cx="1886927" cy="1352364"/>
            <a:chOff x="3749317" y="3281022"/>
            <a:chExt cx="1415195" cy="1014273"/>
          </a:xfrm>
        </p:grpSpPr>
        <p:sp>
          <p:nvSpPr>
            <p:cNvPr id="44" name="Oval 43"/>
            <p:cNvSpPr>
              <a:spLocks noChangeAspect="1"/>
            </p:cNvSpPr>
            <p:nvPr/>
          </p:nvSpPr>
          <p:spPr>
            <a:xfrm>
              <a:off x="4371818" y="3281022"/>
              <a:ext cx="200183" cy="194452"/>
            </a:xfrm>
            <a:prstGeom prst="ellipse">
              <a:avLst/>
            </a:prstGeom>
            <a:solidFill>
              <a:schemeClr val="accent2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grpSp>
          <p:nvGrpSpPr>
            <p:cNvPr id="31" name="Group 111"/>
            <p:cNvGrpSpPr/>
            <p:nvPr/>
          </p:nvGrpSpPr>
          <p:grpSpPr>
            <a:xfrm>
              <a:off x="3749317" y="3475474"/>
              <a:ext cx="1415195" cy="819821"/>
              <a:chOff x="1168749" y="3705902"/>
              <a:chExt cx="1415195" cy="819821"/>
            </a:xfrm>
          </p:grpSpPr>
          <p:cxnSp>
            <p:nvCxnSpPr>
              <p:cNvPr id="47" name="Straight Connector 46"/>
              <p:cNvCxnSpPr>
                <a:cxnSpLocks/>
              </p:cNvCxnSpPr>
              <p:nvPr/>
            </p:nvCxnSpPr>
            <p:spPr>
              <a:xfrm>
                <a:off x="1891341" y="3705902"/>
                <a:ext cx="0" cy="564513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TextBox 47"/>
              <p:cNvSpPr txBox="1"/>
              <p:nvPr/>
            </p:nvSpPr>
            <p:spPr>
              <a:xfrm>
                <a:off x="1168749" y="4294890"/>
                <a:ext cx="1415195" cy="230833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:r>
                  <a:rPr lang="en-US" sz="2000" b="1" dirty="0" err="1">
                    <a:solidFill>
                      <a:schemeClr val="bg1"/>
                    </a:solidFill>
                  </a:rPr>
                  <a:t>Thay</a:t>
                </a:r>
                <a:r>
                  <a:rPr lang="en-US" sz="2000" b="1" dirty="0">
                    <a:solidFill>
                      <a:schemeClr val="bg1"/>
                    </a:solidFill>
                  </a:rPr>
                  <a:t> </a:t>
                </a:r>
                <a:r>
                  <a:rPr lang="en-US" sz="2000" b="1" dirty="0" err="1">
                    <a:solidFill>
                      <a:schemeClr val="bg1"/>
                    </a:solidFill>
                  </a:rPr>
                  <a:t>ảnh</a:t>
                </a:r>
                <a:r>
                  <a:rPr lang="en-US" sz="2000" b="1" dirty="0">
                    <a:solidFill>
                      <a:schemeClr val="bg1"/>
                    </a:solidFill>
                  </a:rPr>
                  <a:t> </a:t>
                </a:r>
                <a:r>
                  <a:rPr lang="en-US" sz="2000" b="1" dirty="0" err="1">
                    <a:solidFill>
                      <a:schemeClr val="bg1"/>
                    </a:solidFill>
                  </a:rPr>
                  <a:t>đại</a:t>
                </a:r>
                <a:r>
                  <a:rPr lang="en-US" sz="2000" b="1" dirty="0">
                    <a:solidFill>
                      <a:schemeClr val="bg1"/>
                    </a:solidFill>
                  </a:rPr>
                  <a:t> </a:t>
                </a:r>
                <a:r>
                  <a:rPr lang="en-US" sz="2000" b="1" dirty="0" err="1">
                    <a:solidFill>
                      <a:schemeClr val="bg1"/>
                    </a:solidFill>
                  </a:rPr>
                  <a:t>diện</a:t>
                </a:r>
                <a:endParaRPr lang="en-US" sz="2000" b="1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33" name="Group 142"/>
          <p:cNvGrpSpPr/>
          <p:nvPr/>
        </p:nvGrpSpPr>
        <p:grpSpPr>
          <a:xfrm>
            <a:off x="5160735" y="5627371"/>
            <a:ext cx="1939826" cy="1067002"/>
            <a:chOff x="4379519" y="3281022"/>
            <a:chExt cx="1454870" cy="800252"/>
          </a:xfrm>
        </p:grpSpPr>
        <p:sp>
          <p:nvSpPr>
            <p:cNvPr id="70" name="Oval 69"/>
            <p:cNvSpPr>
              <a:spLocks noChangeAspect="1"/>
            </p:cNvSpPr>
            <p:nvPr/>
          </p:nvSpPr>
          <p:spPr>
            <a:xfrm>
              <a:off x="5028538" y="3281022"/>
              <a:ext cx="200183" cy="194452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grpSp>
          <p:nvGrpSpPr>
            <p:cNvPr id="36" name="Group 127"/>
            <p:cNvGrpSpPr/>
            <p:nvPr/>
          </p:nvGrpSpPr>
          <p:grpSpPr>
            <a:xfrm>
              <a:off x="4379519" y="3475474"/>
              <a:ext cx="1454870" cy="605800"/>
              <a:chOff x="493080" y="3705902"/>
              <a:chExt cx="1454870" cy="605800"/>
            </a:xfrm>
          </p:grpSpPr>
          <p:sp>
            <p:nvSpPr>
              <p:cNvPr id="72" name="TextBox 71"/>
              <p:cNvSpPr txBox="1"/>
              <p:nvPr/>
            </p:nvSpPr>
            <p:spPr>
              <a:xfrm>
                <a:off x="493080" y="4080869"/>
                <a:ext cx="1454870" cy="230833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:r>
                  <a:rPr lang="en-US" sz="2000" b="1" dirty="0" err="1">
                    <a:solidFill>
                      <a:schemeClr val="bg1"/>
                    </a:solidFill>
                  </a:rPr>
                  <a:t>Thay</a:t>
                </a:r>
                <a:r>
                  <a:rPr lang="en-US" sz="2000" b="1" dirty="0">
                    <a:solidFill>
                      <a:schemeClr val="bg1"/>
                    </a:solidFill>
                  </a:rPr>
                  <a:t> </a:t>
                </a:r>
                <a:r>
                  <a:rPr lang="en-US" sz="2000" b="1" dirty="0" err="1">
                    <a:solidFill>
                      <a:schemeClr val="bg1"/>
                    </a:solidFill>
                  </a:rPr>
                  <a:t>đổi</a:t>
                </a:r>
                <a:r>
                  <a:rPr lang="en-US" sz="2000" b="1" dirty="0">
                    <a:solidFill>
                      <a:schemeClr val="bg1"/>
                    </a:solidFill>
                  </a:rPr>
                  <a:t> </a:t>
                </a:r>
                <a:r>
                  <a:rPr lang="en-US" sz="2000" b="1" dirty="0" err="1">
                    <a:solidFill>
                      <a:schemeClr val="bg1"/>
                    </a:solidFill>
                  </a:rPr>
                  <a:t>thông</a:t>
                </a:r>
                <a:r>
                  <a:rPr lang="en-US" sz="2000" b="1" dirty="0">
                    <a:solidFill>
                      <a:schemeClr val="bg1"/>
                    </a:solidFill>
                  </a:rPr>
                  <a:t> tin</a:t>
                </a:r>
              </a:p>
            </p:txBody>
          </p:sp>
          <p:cxnSp>
            <p:nvCxnSpPr>
              <p:cNvPr id="73" name="Straight Connector 72"/>
              <p:cNvCxnSpPr/>
              <p:nvPr/>
            </p:nvCxnSpPr>
            <p:spPr>
              <a:xfrm>
                <a:off x="1242190" y="3705902"/>
                <a:ext cx="0" cy="342098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9" name="Group 141"/>
          <p:cNvGrpSpPr/>
          <p:nvPr/>
        </p:nvGrpSpPr>
        <p:grpSpPr>
          <a:xfrm>
            <a:off x="7551061" y="5151510"/>
            <a:ext cx="1322735" cy="1317139"/>
            <a:chOff x="3942147" y="3281022"/>
            <a:chExt cx="992051" cy="987855"/>
          </a:xfrm>
        </p:grpSpPr>
        <p:sp>
          <p:nvSpPr>
            <p:cNvPr id="85" name="Oval 84"/>
            <p:cNvSpPr>
              <a:spLocks noChangeAspect="1"/>
            </p:cNvSpPr>
            <p:nvPr/>
          </p:nvSpPr>
          <p:spPr>
            <a:xfrm>
              <a:off x="4371818" y="3281022"/>
              <a:ext cx="200183" cy="194452"/>
            </a:xfrm>
            <a:prstGeom prst="ellipse">
              <a:avLst/>
            </a:prstGeom>
            <a:solidFill>
              <a:schemeClr val="accent2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grpSp>
          <p:nvGrpSpPr>
            <p:cNvPr id="42" name="Group 111"/>
            <p:cNvGrpSpPr/>
            <p:nvPr/>
          </p:nvGrpSpPr>
          <p:grpSpPr>
            <a:xfrm>
              <a:off x="3942147" y="3475474"/>
              <a:ext cx="992051" cy="793403"/>
              <a:chOff x="1361579" y="3705902"/>
              <a:chExt cx="992051" cy="793403"/>
            </a:xfrm>
          </p:grpSpPr>
          <p:cxnSp>
            <p:nvCxnSpPr>
              <p:cNvPr id="87" name="Straight Connector 86"/>
              <p:cNvCxnSpPr>
                <a:cxnSpLocks/>
              </p:cNvCxnSpPr>
              <p:nvPr/>
            </p:nvCxnSpPr>
            <p:spPr>
              <a:xfrm>
                <a:off x="1891341" y="3705902"/>
                <a:ext cx="0" cy="564513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8" name="TextBox 87"/>
              <p:cNvSpPr txBox="1"/>
              <p:nvPr/>
            </p:nvSpPr>
            <p:spPr>
              <a:xfrm>
                <a:off x="1361579" y="4268472"/>
                <a:ext cx="992051" cy="230833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:r>
                  <a:rPr lang="en-US" sz="2000" b="1" dirty="0" err="1">
                    <a:solidFill>
                      <a:schemeClr val="bg1"/>
                    </a:solidFill>
                  </a:rPr>
                  <a:t>Thay</a:t>
                </a:r>
                <a:r>
                  <a:rPr lang="en-US" sz="2000" b="1" dirty="0">
                    <a:solidFill>
                      <a:schemeClr val="bg1"/>
                    </a:solidFill>
                  </a:rPr>
                  <a:t> </a:t>
                </a:r>
                <a:r>
                  <a:rPr lang="en-US" sz="2000" b="1" dirty="0" err="1">
                    <a:solidFill>
                      <a:schemeClr val="bg1"/>
                    </a:solidFill>
                  </a:rPr>
                  <a:t>đổi</a:t>
                </a:r>
                <a:r>
                  <a:rPr lang="en-US" sz="2000" b="1" dirty="0">
                    <a:solidFill>
                      <a:schemeClr val="bg1"/>
                    </a:solidFill>
                  </a:rPr>
                  <a:t> </a:t>
                </a:r>
                <a:r>
                  <a:rPr lang="en-US" sz="2000" b="1" dirty="0" err="1">
                    <a:solidFill>
                      <a:schemeClr val="bg1"/>
                    </a:solidFill>
                  </a:rPr>
                  <a:t>tên</a:t>
                </a:r>
                <a:endParaRPr lang="en-US" sz="2000" b="1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46" name="Group 139"/>
          <p:cNvGrpSpPr/>
          <p:nvPr/>
        </p:nvGrpSpPr>
        <p:grpSpPr>
          <a:xfrm>
            <a:off x="8720650" y="4751717"/>
            <a:ext cx="1008289" cy="1288646"/>
            <a:chOff x="2760834" y="3281022"/>
            <a:chExt cx="756212" cy="966485"/>
          </a:xfrm>
        </p:grpSpPr>
        <p:sp>
          <p:nvSpPr>
            <p:cNvPr id="90" name="Oval 89"/>
            <p:cNvSpPr>
              <a:spLocks noChangeAspect="1"/>
            </p:cNvSpPr>
            <p:nvPr/>
          </p:nvSpPr>
          <p:spPr>
            <a:xfrm>
              <a:off x="3058378" y="3281022"/>
              <a:ext cx="200183" cy="194452"/>
            </a:xfrm>
            <a:prstGeom prst="ellipse">
              <a:avLst/>
            </a:prstGeom>
            <a:solidFill>
              <a:schemeClr val="accent3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grpSp>
          <p:nvGrpSpPr>
            <p:cNvPr id="49" name="Group 108"/>
            <p:cNvGrpSpPr/>
            <p:nvPr/>
          </p:nvGrpSpPr>
          <p:grpSpPr>
            <a:xfrm>
              <a:off x="2760834" y="3475474"/>
              <a:ext cx="756212" cy="772033"/>
              <a:chOff x="1494948" y="3705902"/>
              <a:chExt cx="756212" cy="772033"/>
            </a:xfrm>
          </p:grpSpPr>
          <p:cxnSp>
            <p:nvCxnSpPr>
              <p:cNvPr id="92" name="Straight Connector 91"/>
              <p:cNvCxnSpPr>
                <a:cxnSpLocks/>
              </p:cNvCxnSpPr>
              <p:nvPr/>
            </p:nvCxnSpPr>
            <p:spPr>
              <a:xfrm>
                <a:off x="1892583" y="3705902"/>
                <a:ext cx="0" cy="462289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3" name="TextBox 92"/>
              <p:cNvSpPr txBox="1"/>
              <p:nvPr/>
            </p:nvSpPr>
            <p:spPr>
              <a:xfrm>
                <a:off x="1494948" y="4247102"/>
                <a:ext cx="756212" cy="230833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:r>
                  <a:rPr lang="en-US" sz="2000" b="1" dirty="0" err="1">
                    <a:solidFill>
                      <a:schemeClr val="bg1"/>
                    </a:solidFill>
                  </a:rPr>
                  <a:t>Thông</a:t>
                </a:r>
                <a:r>
                  <a:rPr lang="en-US" sz="2000" b="1" dirty="0">
                    <a:solidFill>
                      <a:schemeClr val="bg1"/>
                    </a:solidFill>
                  </a:rPr>
                  <a:t> tin</a:t>
                </a:r>
              </a:p>
            </p:txBody>
          </p:sp>
        </p:grpSp>
      </p:grpSp>
      <p:grpSp>
        <p:nvGrpSpPr>
          <p:cNvPr id="50" name="Group 137"/>
          <p:cNvGrpSpPr/>
          <p:nvPr/>
        </p:nvGrpSpPr>
        <p:grpSpPr>
          <a:xfrm>
            <a:off x="9668710" y="4314557"/>
            <a:ext cx="836769" cy="1297519"/>
            <a:chOff x="1524500" y="3281022"/>
            <a:chExt cx="627577" cy="973140"/>
          </a:xfrm>
        </p:grpSpPr>
        <p:sp>
          <p:nvSpPr>
            <p:cNvPr id="95" name="Oval 94"/>
            <p:cNvSpPr>
              <a:spLocks noChangeAspect="1"/>
            </p:cNvSpPr>
            <p:nvPr/>
          </p:nvSpPr>
          <p:spPr>
            <a:xfrm>
              <a:off x="1744938" y="3281022"/>
              <a:ext cx="200183" cy="194452"/>
            </a:xfrm>
            <a:prstGeom prst="ellipse">
              <a:avLst/>
            </a:prstGeom>
            <a:solidFill>
              <a:schemeClr val="accent4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grpSp>
          <p:nvGrpSpPr>
            <p:cNvPr id="51" name="Group 107"/>
            <p:cNvGrpSpPr/>
            <p:nvPr/>
          </p:nvGrpSpPr>
          <p:grpSpPr>
            <a:xfrm>
              <a:off x="1524500" y="3475474"/>
              <a:ext cx="627577" cy="778688"/>
              <a:chOff x="1573296" y="3705902"/>
              <a:chExt cx="627577" cy="778688"/>
            </a:xfrm>
          </p:grpSpPr>
          <p:cxnSp>
            <p:nvCxnSpPr>
              <p:cNvPr id="97" name="Straight Connector 96"/>
              <p:cNvCxnSpPr>
                <a:cxnSpLocks/>
              </p:cNvCxnSpPr>
              <p:nvPr/>
            </p:nvCxnSpPr>
            <p:spPr>
              <a:xfrm>
                <a:off x="1893825" y="3705902"/>
                <a:ext cx="0" cy="530488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8" name="TextBox 97"/>
              <p:cNvSpPr txBox="1"/>
              <p:nvPr/>
            </p:nvSpPr>
            <p:spPr>
              <a:xfrm>
                <a:off x="1573296" y="4253757"/>
                <a:ext cx="627577" cy="230833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:r>
                  <a:rPr lang="en-US" sz="2000" b="1" dirty="0" err="1">
                    <a:solidFill>
                      <a:schemeClr val="bg1"/>
                    </a:solidFill>
                  </a:rPr>
                  <a:t>Công</a:t>
                </a:r>
                <a:r>
                  <a:rPr lang="en-US" sz="2000" b="1" dirty="0">
                    <a:solidFill>
                      <a:schemeClr val="bg1"/>
                    </a:solidFill>
                  </a:rPr>
                  <a:t> </a:t>
                </a:r>
                <a:r>
                  <a:rPr lang="en-US" sz="2000" b="1" dirty="0" err="1">
                    <a:solidFill>
                      <a:schemeClr val="bg1"/>
                    </a:solidFill>
                  </a:rPr>
                  <a:t>cụ</a:t>
                </a:r>
                <a:endParaRPr lang="en-US" sz="2000" b="1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52" name="Group 136"/>
          <p:cNvGrpSpPr/>
          <p:nvPr/>
        </p:nvGrpSpPr>
        <p:grpSpPr>
          <a:xfrm>
            <a:off x="10808671" y="3889679"/>
            <a:ext cx="565091" cy="1035073"/>
            <a:chOff x="1026115" y="3281022"/>
            <a:chExt cx="423818" cy="776305"/>
          </a:xfrm>
        </p:grpSpPr>
        <p:sp>
          <p:nvSpPr>
            <p:cNvPr id="100" name="Oval 99"/>
            <p:cNvSpPr>
              <a:spLocks noChangeAspect="1"/>
            </p:cNvSpPr>
            <p:nvPr/>
          </p:nvSpPr>
          <p:spPr>
            <a:xfrm>
              <a:off x="1088218" y="3281022"/>
              <a:ext cx="200183" cy="194452"/>
            </a:xfrm>
            <a:prstGeom prst="ellipse">
              <a:avLst/>
            </a:prstGeom>
            <a:solidFill>
              <a:schemeClr val="accent5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grpSp>
          <p:nvGrpSpPr>
            <p:cNvPr id="53" name="Group 120"/>
            <p:cNvGrpSpPr/>
            <p:nvPr/>
          </p:nvGrpSpPr>
          <p:grpSpPr>
            <a:xfrm>
              <a:off x="1026115" y="3475474"/>
              <a:ext cx="423818" cy="581853"/>
              <a:chOff x="1083722" y="3705902"/>
              <a:chExt cx="423818" cy="581853"/>
            </a:xfrm>
          </p:grpSpPr>
          <p:sp>
            <p:nvSpPr>
              <p:cNvPr id="102" name="TextBox 101"/>
              <p:cNvSpPr txBox="1"/>
              <p:nvPr/>
            </p:nvSpPr>
            <p:spPr>
              <a:xfrm>
                <a:off x="1083722" y="4056922"/>
                <a:ext cx="423818" cy="230833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bg1"/>
                    </a:solidFill>
                  </a:rPr>
                  <a:t>Drive</a:t>
                </a:r>
              </a:p>
            </p:txBody>
          </p:sp>
          <p:cxnSp>
            <p:nvCxnSpPr>
              <p:cNvPr id="103" name="Straight Connector 102"/>
              <p:cNvCxnSpPr/>
              <p:nvPr/>
            </p:nvCxnSpPr>
            <p:spPr>
              <a:xfrm>
                <a:off x="1246034" y="3705902"/>
                <a:ext cx="0" cy="342098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01" name="文本框 100"/>
          <p:cNvSpPr txBox="1"/>
          <p:nvPr/>
        </p:nvSpPr>
        <p:spPr>
          <a:xfrm>
            <a:off x="2568526" y="151208"/>
            <a:ext cx="7054947" cy="666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733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Menu </a:t>
            </a:r>
            <a:r>
              <a:rPr lang="en-US" altLang="zh-CN" sz="3733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Cài</a:t>
            </a:r>
            <a:r>
              <a:rPr lang="en-US" altLang="zh-CN" sz="3733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 </a:t>
            </a:r>
            <a:r>
              <a:rPr lang="en-US" altLang="zh-CN" sz="3733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Đặt</a:t>
            </a:r>
            <a:endParaRPr lang="zh-CN" altLang="en-US" sz="3733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F7510656-E43B-41B8-8D6B-F9C7FBD82D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0866" y="976442"/>
            <a:ext cx="2882498" cy="2728923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E3DA8997-A03C-4A51-9E39-C49F86B32C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065" y="4772236"/>
            <a:ext cx="692558" cy="692558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1A9A1647-4179-427A-A436-528DFC619F9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0832" y="4335271"/>
            <a:ext cx="692558" cy="692558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C758FE67-D0F3-497E-A18C-025058F8A44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474" y="3095225"/>
            <a:ext cx="654819" cy="654819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6257EBD9-2CAB-401F-8A00-DCABE79738E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2009" y="3081713"/>
            <a:ext cx="668159" cy="651862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9EE5904F-8AD6-4C51-9450-AD7AA6862D8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1828" y="3922477"/>
            <a:ext cx="692557" cy="692557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556A8832-0ADD-45F0-BAB9-B6DDDBB974C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8537" y="3917963"/>
            <a:ext cx="692558" cy="692558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D83833CA-AE13-4D81-9E2F-32FB14F8929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5561" y="3490139"/>
            <a:ext cx="659948" cy="659948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52C98D1B-A63B-41CE-A995-D232053A246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1958" y="4359040"/>
            <a:ext cx="709449" cy="692558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DB436E98-2FF2-4D5D-916E-A1EBE9ECCB4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1162" y="3504732"/>
            <a:ext cx="651863" cy="651863"/>
          </a:xfrm>
          <a:prstGeom prst="rect">
            <a:avLst/>
          </a:prstGeom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F9E3CC2F-AAC7-4BC7-9F7F-1B691214908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1698" y="1774767"/>
            <a:ext cx="2555700" cy="1103598"/>
          </a:xfrm>
          <a:prstGeom prst="rect">
            <a:avLst/>
          </a:prstGeom>
        </p:spPr>
      </p:pic>
      <p:pic>
        <p:nvPicPr>
          <p:cNvPr id="110" name="Picture 109">
            <a:extLst>
              <a:ext uri="{FF2B5EF4-FFF2-40B4-BE49-F238E27FC236}">
                <a16:creationId xmlns:a16="http://schemas.microsoft.com/office/drawing/2014/main" id="{8B615F2B-6167-4F25-908D-784312217CA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8751" y="838991"/>
            <a:ext cx="3586727" cy="304626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6" name="Picture 105">
            <a:extLst>
              <a:ext uri="{FF2B5EF4-FFF2-40B4-BE49-F238E27FC236}">
                <a16:creationId xmlns:a16="http://schemas.microsoft.com/office/drawing/2014/main" id="{CDB35811-E6BC-4BA9-815F-33D228FCF61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8435" y="870400"/>
            <a:ext cx="2977531" cy="299705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6" name="Picture 85">
            <a:extLst>
              <a:ext uri="{FF2B5EF4-FFF2-40B4-BE49-F238E27FC236}">
                <a16:creationId xmlns:a16="http://schemas.microsoft.com/office/drawing/2014/main" id="{4D606E2B-84B8-4292-BF0B-CCDBB442A0D7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3127" y="1974018"/>
            <a:ext cx="1748145" cy="730782"/>
          </a:xfrm>
          <a:prstGeom prst="rect">
            <a:avLst/>
          </a:prstGeom>
        </p:spPr>
      </p:pic>
      <p:pic>
        <p:nvPicPr>
          <p:cNvPr id="108" name="Picture 107">
            <a:extLst>
              <a:ext uri="{FF2B5EF4-FFF2-40B4-BE49-F238E27FC236}">
                <a16:creationId xmlns:a16="http://schemas.microsoft.com/office/drawing/2014/main" id="{B3341F9D-9C92-4CB5-BFF5-D27C8ABEBA7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1931" y="1737826"/>
            <a:ext cx="2550536" cy="1134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898592"/>
      </p:ext>
    </p:extLst>
  </p:cSld>
  <p:clrMapOvr>
    <a:masterClrMapping/>
  </p:clrMapOvr>
  <p:transition spd="med" advClick="0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500"/>
                            </p:stCondLst>
                            <p:childTnLst>
                              <p:par>
                                <p:cTn id="46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500"/>
                            </p:stCondLst>
                            <p:childTnLst>
                              <p:par>
                                <p:cTn id="5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500"/>
                            </p:stCondLst>
                            <p:childTnLst>
                              <p:par>
                                <p:cTn id="58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0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6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000"/>
                            </p:stCondLst>
                            <p:childTnLst>
                              <p:par>
                                <p:cTn id="7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500"/>
                            </p:stCondLst>
                            <p:childTnLst>
                              <p:par>
                                <p:cTn id="77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2500"/>
                            </p:stCondLst>
                            <p:childTnLst>
                              <p:par>
                                <p:cTn id="8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2500"/>
                            </p:stCondLst>
                            <p:childTnLst>
                              <p:par>
                                <p:cTn id="8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7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500"/>
                            </p:stCondLst>
                            <p:childTnLst>
                              <p:par>
                                <p:cTn id="94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9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1000"/>
                            </p:stCondLst>
                            <p:childTnLst>
                              <p:par>
                                <p:cTn id="9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1500"/>
                            </p:stCondLst>
                            <p:childTnLst>
                              <p:par>
                                <p:cTn id="104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6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2500"/>
                            </p:stCondLst>
                            <p:childTnLst>
                              <p:par>
                                <p:cTn id="10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1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13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500"/>
                            </p:stCondLst>
                            <p:childTnLst>
                              <p:par>
                                <p:cTn id="121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1000"/>
                            </p:stCondLst>
                            <p:childTnLst>
                              <p:par>
                                <p:cTn id="12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1500"/>
                            </p:stCondLst>
                            <p:childTnLst>
                              <p:par>
                                <p:cTn id="131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2500"/>
                            </p:stCondLst>
                            <p:childTnLst>
                              <p:par>
                                <p:cTn id="136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2500"/>
                            </p:stCondLst>
                            <p:childTnLst>
                              <p:par>
                                <p:cTn id="13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1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>
                            <p:stCondLst>
                              <p:cond delay="500"/>
                            </p:stCondLst>
                            <p:childTnLst>
                              <p:par>
                                <p:cTn id="148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5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1000"/>
                            </p:stCondLst>
                            <p:childTnLst>
                              <p:par>
                                <p:cTn id="15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4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" fill="hold">
                            <p:stCondLst>
                              <p:cond delay="1500"/>
                            </p:stCondLst>
                            <p:childTnLst>
                              <p:par>
                                <p:cTn id="158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0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1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" fill="hold">
                            <p:stCondLst>
                              <p:cond delay="3000"/>
                            </p:stCondLst>
                            <p:childTnLst>
                              <p:par>
                                <p:cTn id="16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" fill="hold">
                            <p:stCondLst>
                              <p:cond delay="3500"/>
                            </p:stCondLst>
                            <p:childTnLst>
                              <p:par>
                                <p:cTn id="170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7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7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" fill="hold">
                            <p:stCondLst>
                              <p:cond delay="4000"/>
                            </p:stCondLst>
                            <p:childTnLst>
                              <p:par>
                                <p:cTn id="17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9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0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4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5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7" fill="hold">
                            <p:stCondLst>
                              <p:cond delay="4500"/>
                            </p:stCondLst>
                            <p:childTnLst>
                              <p:par>
                                <p:cTn id="188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2" presetID="2" presetClass="entr" presetSubtype="4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4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5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6" fill="hold">
                            <p:stCondLst>
                              <p:cond delay="5500"/>
                            </p:stCondLst>
                            <p:childTnLst>
                              <p:par>
                                <p:cTn id="19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9" fill="hold">
                            <p:stCondLst>
                              <p:cond delay="5500"/>
                            </p:stCondLst>
                            <p:childTnLst>
                              <p:par>
                                <p:cTn id="200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2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1DEBFF7-B202-4AAD-965A-DD459F250A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2940" y="1288722"/>
            <a:ext cx="4572000" cy="47720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6" name="Freeform 55"/>
          <p:cNvSpPr/>
          <p:nvPr/>
        </p:nvSpPr>
        <p:spPr>
          <a:xfrm rot="16200000">
            <a:off x="9193775" y="2571133"/>
            <a:ext cx="1612995" cy="1459377"/>
          </a:xfrm>
          <a:custGeom>
            <a:avLst/>
            <a:gdLst>
              <a:gd name="connsiteX0" fmla="*/ 0 w 1324961"/>
              <a:gd name="connsiteY0" fmla="*/ 0 h 1468980"/>
              <a:gd name="connsiteX1" fmla="*/ 769166 w 1324961"/>
              <a:gd name="connsiteY1" fmla="*/ 0 h 1468980"/>
              <a:gd name="connsiteX2" fmla="*/ 769166 w 1324961"/>
              <a:gd name="connsiteY2" fmla="*/ 0 h 1468980"/>
              <a:gd name="connsiteX3" fmla="*/ 1324961 w 1324961"/>
              <a:gd name="connsiteY3" fmla="*/ 734490 h 1468980"/>
              <a:gd name="connsiteX4" fmla="*/ 769166 w 1324961"/>
              <a:gd name="connsiteY4" fmla="*/ 1468980 h 1468980"/>
              <a:gd name="connsiteX5" fmla="*/ 769166 w 1324961"/>
              <a:gd name="connsiteY5" fmla="*/ 1468980 h 1468980"/>
              <a:gd name="connsiteX6" fmla="*/ 0 w 1324961"/>
              <a:gd name="connsiteY6" fmla="*/ 1468980 h 1468980"/>
              <a:gd name="connsiteX7" fmla="*/ 555795 w 1324961"/>
              <a:gd name="connsiteY7" fmla="*/ 734490 h 1468980"/>
              <a:gd name="connsiteX8" fmla="*/ 0 w 1324961"/>
              <a:gd name="connsiteY8" fmla="*/ 0 h 1468980"/>
              <a:gd name="connsiteX0" fmla="*/ 0 w 1324961"/>
              <a:gd name="connsiteY0" fmla="*/ 0 h 1468980"/>
              <a:gd name="connsiteX1" fmla="*/ 769166 w 1324961"/>
              <a:gd name="connsiteY1" fmla="*/ 0 h 1468980"/>
              <a:gd name="connsiteX2" fmla="*/ 1324961 w 1324961"/>
              <a:gd name="connsiteY2" fmla="*/ 2 h 1468980"/>
              <a:gd name="connsiteX3" fmla="*/ 1324961 w 1324961"/>
              <a:gd name="connsiteY3" fmla="*/ 734490 h 1468980"/>
              <a:gd name="connsiteX4" fmla="*/ 769166 w 1324961"/>
              <a:gd name="connsiteY4" fmla="*/ 1468980 h 1468980"/>
              <a:gd name="connsiteX5" fmla="*/ 769166 w 1324961"/>
              <a:gd name="connsiteY5" fmla="*/ 1468980 h 1468980"/>
              <a:gd name="connsiteX6" fmla="*/ 0 w 1324961"/>
              <a:gd name="connsiteY6" fmla="*/ 1468980 h 1468980"/>
              <a:gd name="connsiteX7" fmla="*/ 555795 w 1324961"/>
              <a:gd name="connsiteY7" fmla="*/ 734490 h 1468980"/>
              <a:gd name="connsiteX8" fmla="*/ 0 w 1324961"/>
              <a:gd name="connsiteY8" fmla="*/ 0 h 1468980"/>
              <a:gd name="connsiteX0" fmla="*/ 0 w 1324963"/>
              <a:gd name="connsiteY0" fmla="*/ 0 h 1468983"/>
              <a:gd name="connsiteX1" fmla="*/ 769166 w 1324963"/>
              <a:gd name="connsiteY1" fmla="*/ 0 h 1468983"/>
              <a:gd name="connsiteX2" fmla="*/ 1324961 w 1324963"/>
              <a:gd name="connsiteY2" fmla="*/ 2 h 1468983"/>
              <a:gd name="connsiteX3" fmla="*/ 1324961 w 1324963"/>
              <a:gd name="connsiteY3" fmla="*/ 734490 h 1468983"/>
              <a:gd name="connsiteX4" fmla="*/ 769166 w 1324963"/>
              <a:gd name="connsiteY4" fmla="*/ 1468980 h 1468983"/>
              <a:gd name="connsiteX5" fmla="*/ 1324963 w 1324963"/>
              <a:gd name="connsiteY5" fmla="*/ 1468983 h 1468983"/>
              <a:gd name="connsiteX6" fmla="*/ 0 w 1324963"/>
              <a:gd name="connsiteY6" fmla="*/ 1468980 h 1468983"/>
              <a:gd name="connsiteX7" fmla="*/ 555795 w 1324963"/>
              <a:gd name="connsiteY7" fmla="*/ 734490 h 1468983"/>
              <a:gd name="connsiteX8" fmla="*/ 0 w 1324963"/>
              <a:gd name="connsiteY8" fmla="*/ 0 h 1468983"/>
              <a:gd name="connsiteX0" fmla="*/ 0 w 1324964"/>
              <a:gd name="connsiteY0" fmla="*/ 0 h 1468983"/>
              <a:gd name="connsiteX1" fmla="*/ 769166 w 1324964"/>
              <a:gd name="connsiteY1" fmla="*/ 0 h 1468983"/>
              <a:gd name="connsiteX2" fmla="*/ 1324961 w 1324964"/>
              <a:gd name="connsiteY2" fmla="*/ 2 h 1468983"/>
              <a:gd name="connsiteX3" fmla="*/ 1324961 w 1324964"/>
              <a:gd name="connsiteY3" fmla="*/ 734490 h 1468983"/>
              <a:gd name="connsiteX4" fmla="*/ 1324964 w 1324964"/>
              <a:gd name="connsiteY4" fmla="*/ 1324961 h 1468983"/>
              <a:gd name="connsiteX5" fmla="*/ 1324963 w 1324964"/>
              <a:gd name="connsiteY5" fmla="*/ 1468983 h 1468983"/>
              <a:gd name="connsiteX6" fmla="*/ 0 w 1324964"/>
              <a:gd name="connsiteY6" fmla="*/ 1468980 h 1468983"/>
              <a:gd name="connsiteX7" fmla="*/ 555795 w 1324964"/>
              <a:gd name="connsiteY7" fmla="*/ 734490 h 1468983"/>
              <a:gd name="connsiteX8" fmla="*/ 0 w 1324964"/>
              <a:gd name="connsiteY8" fmla="*/ 0 h 1468983"/>
              <a:gd name="connsiteX0" fmla="*/ 0 w 1324964"/>
              <a:gd name="connsiteY0" fmla="*/ 0 h 1468983"/>
              <a:gd name="connsiteX1" fmla="*/ 769166 w 1324964"/>
              <a:gd name="connsiteY1" fmla="*/ 0 h 1468983"/>
              <a:gd name="connsiteX2" fmla="*/ 1324961 w 1324964"/>
              <a:gd name="connsiteY2" fmla="*/ 2 h 1468983"/>
              <a:gd name="connsiteX3" fmla="*/ 1324961 w 1324964"/>
              <a:gd name="connsiteY3" fmla="*/ 734490 h 1468983"/>
              <a:gd name="connsiteX4" fmla="*/ 1324964 w 1324964"/>
              <a:gd name="connsiteY4" fmla="*/ 1324961 h 1468983"/>
              <a:gd name="connsiteX5" fmla="*/ 1324963 w 1324964"/>
              <a:gd name="connsiteY5" fmla="*/ 1468983 h 1468983"/>
              <a:gd name="connsiteX6" fmla="*/ 0 w 1324964"/>
              <a:gd name="connsiteY6" fmla="*/ 1468980 h 1468983"/>
              <a:gd name="connsiteX7" fmla="*/ 403253 w 1324964"/>
              <a:gd name="connsiteY7" fmla="*/ 734492 h 1468983"/>
              <a:gd name="connsiteX8" fmla="*/ 0 w 1324964"/>
              <a:gd name="connsiteY8" fmla="*/ 0 h 1468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24964" h="1468983">
                <a:moveTo>
                  <a:pt x="0" y="0"/>
                </a:moveTo>
                <a:lnTo>
                  <a:pt x="769166" y="0"/>
                </a:lnTo>
                <a:lnTo>
                  <a:pt x="1324961" y="2"/>
                </a:lnTo>
                <a:lnTo>
                  <a:pt x="1324961" y="734490"/>
                </a:lnTo>
                <a:cubicBezTo>
                  <a:pt x="1324962" y="931314"/>
                  <a:pt x="1324963" y="1128137"/>
                  <a:pt x="1324964" y="1324961"/>
                </a:cubicBezTo>
                <a:cubicBezTo>
                  <a:pt x="1324964" y="1372968"/>
                  <a:pt x="1324963" y="1420976"/>
                  <a:pt x="1324963" y="1468983"/>
                </a:cubicBezTo>
                <a:lnTo>
                  <a:pt x="0" y="1468980"/>
                </a:lnTo>
                <a:lnTo>
                  <a:pt x="403253" y="73449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53" name="Freeform 52"/>
          <p:cNvSpPr/>
          <p:nvPr/>
        </p:nvSpPr>
        <p:spPr>
          <a:xfrm rot="16200000">
            <a:off x="6639193" y="2558434"/>
            <a:ext cx="1612995" cy="1459377"/>
          </a:xfrm>
          <a:custGeom>
            <a:avLst/>
            <a:gdLst>
              <a:gd name="connsiteX0" fmla="*/ 0 w 1324961"/>
              <a:gd name="connsiteY0" fmla="*/ 0 h 1468980"/>
              <a:gd name="connsiteX1" fmla="*/ 769166 w 1324961"/>
              <a:gd name="connsiteY1" fmla="*/ 0 h 1468980"/>
              <a:gd name="connsiteX2" fmla="*/ 769166 w 1324961"/>
              <a:gd name="connsiteY2" fmla="*/ 0 h 1468980"/>
              <a:gd name="connsiteX3" fmla="*/ 1324961 w 1324961"/>
              <a:gd name="connsiteY3" fmla="*/ 734490 h 1468980"/>
              <a:gd name="connsiteX4" fmla="*/ 769166 w 1324961"/>
              <a:gd name="connsiteY4" fmla="*/ 1468980 h 1468980"/>
              <a:gd name="connsiteX5" fmla="*/ 769166 w 1324961"/>
              <a:gd name="connsiteY5" fmla="*/ 1468980 h 1468980"/>
              <a:gd name="connsiteX6" fmla="*/ 0 w 1324961"/>
              <a:gd name="connsiteY6" fmla="*/ 1468980 h 1468980"/>
              <a:gd name="connsiteX7" fmla="*/ 555795 w 1324961"/>
              <a:gd name="connsiteY7" fmla="*/ 734490 h 1468980"/>
              <a:gd name="connsiteX8" fmla="*/ 0 w 1324961"/>
              <a:gd name="connsiteY8" fmla="*/ 0 h 1468980"/>
              <a:gd name="connsiteX0" fmla="*/ 0 w 1324961"/>
              <a:gd name="connsiteY0" fmla="*/ 0 h 1468980"/>
              <a:gd name="connsiteX1" fmla="*/ 769166 w 1324961"/>
              <a:gd name="connsiteY1" fmla="*/ 0 h 1468980"/>
              <a:gd name="connsiteX2" fmla="*/ 1324961 w 1324961"/>
              <a:gd name="connsiteY2" fmla="*/ 2 h 1468980"/>
              <a:gd name="connsiteX3" fmla="*/ 1324961 w 1324961"/>
              <a:gd name="connsiteY3" fmla="*/ 734490 h 1468980"/>
              <a:gd name="connsiteX4" fmla="*/ 769166 w 1324961"/>
              <a:gd name="connsiteY4" fmla="*/ 1468980 h 1468980"/>
              <a:gd name="connsiteX5" fmla="*/ 769166 w 1324961"/>
              <a:gd name="connsiteY5" fmla="*/ 1468980 h 1468980"/>
              <a:gd name="connsiteX6" fmla="*/ 0 w 1324961"/>
              <a:gd name="connsiteY6" fmla="*/ 1468980 h 1468980"/>
              <a:gd name="connsiteX7" fmla="*/ 555795 w 1324961"/>
              <a:gd name="connsiteY7" fmla="*/ 734490 h 1468980"/>
              <a:gd name="connsiteX8" fmla="*/ 0 w 1324961"/>
              <a:gd name="connsiteY8" fmla="*/ 0 h 1468980"/>
              <a:gd name="connsiteX0" fmla="*/ 0 w 1324963"/>
              <a:gd name="connsiteY0" fmla="*/ 0 h 1468983"/>
              <a:gd name="connsiteX1" fmla="*/ 769166 w 1324963"/>
              <a:gd name="connsiteY1" fmla="*/ 0 h 1468983"/>
              <a:gd name="connsiteX2" fmla="*/ 1324961 w 1324963"/>
              <a:gd name="connsiteY2" fmla="*/ 2 h 1468983"/>
              <a:gd name="connsiteX3" fmla="*/ 1324961 w 1324963"/>
              <a:gd name="connsiteY3" fmla="*/ 734490 h 1468983"/>
              <a:gd name="connsiteX4" fmla="*/ 769166 w 1324963"/>
              <a:gd name="connsiteY4" fmla="*/ 1468980 h 1468983"/>
              <a:gd name="connsiteX5" fmla="*/ 1324963 w 1324963"/>
              <a:gd name="connsiteY5" fmla="*/ 1468983 h 1468983"/>
              <a:gd name="connsiteX6" fmla="*/ 0 w 1324963"/>
              <a:gd name="connsiteY6" fmla="*/ 1468980 h 1468983"/>
              <a:gd name="connsiteX7" fmla="*/ 555795 w 1324963"/>
              <a:gd name="connsiteY7" fmla="*/ 734490 h 1468983"/>
              <a:gd name="connsiteX8" fmla="*/ 0 w 1324963"/>
              <a:gd name="connsiteY8" fmla="*/ 0 h 1468983"/>
              <a:gd name="connsiteX0" fmla="*/ 0 w 1324964"/>
              <a:gd name="connsiteY0" fmla="*/ 0 h 1468983"/>
              <a:gd name="connsiteX1" fmla="*/ 769166 w 1324964"/>
              <a:gd name="connsiteY1" fmla="*/ 0 h 1468983"/>
              <a:gd name="connsiteX2" fmla="*/ 1324961 w 1324964"/>
              <a:gd name="connsiteY2" fmla="*/ 2 h 1468983"/>
              <a:gd name="connsiteX3" fmla="*/ 1324961 w 1324964"/>
              <a:gd name="connsiteY3" fmla="*/ 734490 h 1468983"/>
              <a:gd name="connsiteX4" fmla="*/ 1324964 w 1324964"/>
              <a:gd name="connsiteY4" fmla="*/ 1324961 h 1468983"/>
              <a:gd name="connsiteX5" fmla="*/ 1324963 w 1324964"/>
              <a:gd name="connsiteY5" fmla="*/ 1468983 h 1468983"/>
              <a:gd name="connsiteX6" fmla="*/ 0 w 1324964"/>
              <a:gd name="connsiteY6" fmla="*/ 1468980 h 1468983"/>
              <a:gd name="connsiteX7" fmla="*/ 555795 w 1324964"/>
              <a:gd name="connsiteY7" fmla="*/ 734490 h 1468983"/>
              <a:gd name="connsiteX8" fmla="*/ 0 w 1324964"/>
              <a:gd name="connsiteY8" fmla="*/ 0 h 1468983"/>
              <a:gd name="connsiteX0" fmla="*/ 0 w 1324964"/>
              <a:gd name="connsiteY0" fmla="*/ 0 h 1468983"/>
              <a:gd name="connsiteX1" fmla="*/ 769166 w 1324964"/>
              <a:gd name="connsiteY1" fmla="*/ 0 h 1468983"/>
              <a:gd name="connsiteX2" fmla="*/ 1324961 w 1324964"/>
              <a:gd name="connsiteY2" fmla="*/ 2 h 1468983"/>
              <a:gd name="connsiteX3" fmla="*/ 1324961 w 1324964"/>
              <a:gd name="connsiteY3" fmla="*/ 734490 h 1468983"/>
              <a:gd name="connsiteX4" fmla="*/ 1324964 w 1324964"/>
              <a:gd name="connsiteY4" fmla="*/ 1324961 h 1468983"/>
              <a:gd name="connsiteX5" fmla="*/ 1324963 w 1324964"/>
              <a:gd name="connsiteY5" fmla="*/ 1468983 h 1468983"/>
              <a:gd name="connsiteX6" fmla="*/ 0 w 1324964"/>
              <a:gd name="connsiteY6" fmla="*/ 1468980 h 1468983"/>
              <a:gd name="connsiteX7" fmla="*/ 403253 w 1324964"/>
              <a:gd name="connsiteY7" fmla="*/ 734492 h 1468983"/>
              <a:gd name="connsiteX8" fmla="*/ 0 w 1324964"/>
              <a:gd name="connsiteY8" fmla="*/ 0 h 1468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24964" h="1468983">
                <a:moveTo>
                  <a:pt x="0" y="0"/>
                </a:moveTo>
                <a:lnTo>
                  <a:pt x="769166" y="0"/>
                </a:lnTo>
                <a:lnTo>
                  <a:pt x="1324961" y="2"/>
                </a:lnTo>
                <a:lnTo>
                  <a:pt x="1324961" y="734490"/>
                </a:lnTo>
                <a:cubicBezTo>
                  <a:pt x="1324962" y="931314"/>
                  <a:pt x="1324963" y="1128137"/>
                  <a:pt x="1324964" y="1324961"/>
                </a:cubicBezTo>
                <a:cubicBezTo>
                  <a:pt x="1324964" y="1372968"/>
                  <a:pt x="1324963" y="1420976"/>
                  <a:pt x="1324963" y="1468983"/>
                </a:cubicBezTo>
                <a:lnTo>
                  <a:pt x="0" y="1468980"/>
                </a:lnTo>
                <a:lnTo>
                  <a:pt x="403253" y="73449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52" name="Freeform 51"/>
          <p:cNvSpPr/>
          <p:nvPr/>
        </p:nvSpPr>
        <p:spPr>
          <a:xfrm rot="16200000">
            <a:off x="4078883" y="2558436"/>
            <a:ext cx="1612995" cy="1459377"/>
          </a:xfrm>
          <a:custGeom>
            <a:avLst/>
            <a:gdLst>
              <a:gd name="connsiteX0" fmla="*/ 0 w 1324961"/>
              <a:gd name="connsiteY0" fmla="*/ 0 h 1468980"/>
              <a:gd name="connsiteX1" fmla="*/ 769166 w 1324961"/>
              <a:gd name="connsiteY1" fmla="*/ 0 h 1468980"/>
              <a:gd name="connsiteX2" fmla="*/ 769166 w 1324961"/>
              <a:gd name="connsiteY2" fmla="*/ 0 h 1468980"/>
              <a:gd name="connsiteX3" fmla="*/ 1324961 w 1324961"/>
              <a:gd name="connsiteY3" fmla="*/ 734490 h 1468980"/>
              <a:gd name="connsiteX4" fmla="*/ 769166 w 1324961"/>
              <a:gd name="connsiteY4" fmla="*/ 1468980 h 1468980"/>
              <a:gd name="connsiteX5" fmla="*/ 769166 w 1324961"/>
              <a:gd name="connsiteY5" fmla="*/ 1468980 h 1468980"/>
              <a:gd name="connsiteX6" fmla="*/ 0 w 1324961"/>
              <a:gd name="connsiteY6" fmla="*/ 1468980 h 1468980"/>
              <a:gd name="connsiteX7" fmla="*/ 555795 w 1324961"/>
              <a:gd name="connsiteY7" fmla="*/ 734490 h 1468980"/>
              <a:gd name="connsiteX8" fmla="*/ 0 w 1324961"/>
              <a:gd name="connsiteY8" fmla="*/ 0 h 1468980"/>
              <a:gd name="connsiteX0" fmla="*/ 0 w 1324961"/>
              <a:gd name="connsiteY0" fmla="*/ 0 h 1468980"/>
              <a:gd name="connsiteX1" fmla="*/ 769166 w 1324961"/>
              <a:gd name="connsiteY1" fmla="*/ 0 h 1468980"/>
              <a:gd name="connsiteX2" fmla="*/ 1324961 w 1324961"/>
              <a:gd name="connsiteY2" fmla="*/ 2 h 1468980"/>
              <a:gd name="connsiteX3" fmla="*/ 1324961 w 1324961"/>
              <a:gd name="connsiteY3" fmla="*/ 734490 h 1468980"/>
              <a:gd name="connsiteX4" fmla="*/ 769166 w 1324961"/>
              <a:gd name="connsiteY4" fmla="*/ 1468980 h 1468980"/>
              <a:gd name="connsiteX5" fmla="*/ 769166 w 1324961"/>
              <a:gd name="connsiteY5" fmla="*/ 1468980 h 1468980"/>
              <a:gd name="connsiteX6" fmla="*/ 0 w 1324961"/>
              <a:gd name="connsiteY6" fmla="*/ 1468980 h 1468980"/>
              <a:gd name="connsiteX7" fmla="*/ 555795 w 1324961"/>
              <a:gd name="connsiteY7" fmla="*/ 734490 h 1468980"/>
              <a:gd name="connsiteX8" fmla="*/ 0 w 1324961"/>
              <a:gd name="connsiteY8" fmla="*/ 0 h 1468980"/>
              <a:gd name="connsiteX0" fmla="*/ 0 w 1324963"/>
              <a:gd name="connsiteY0" fmla="*/ 0 h 1468983"/>
              <a:gd name="connsiteX1" fmla="*/ 769166 w 1324963"/>
              <a:gd name="connsiteY1" fmla="*/ 0 h 1468983"/>
              <a:gd name="connsiteX2" fmla="*/ 1324961 w 1324963"/>
              <a:gd name="connsiteY2" fmla="*/ 2 h 1468983"/>
              <a:gd name="connsiteX3" fmla="*/ 1324961 w 1324963"/>
              <a:gd name="connsiteY3" fmla="*/ 734490 h 1468983"/>
              <a:gd name="connsiteX4" fmla="*/ 769166 w 1324963"/>
              <a:gd name="connsiteY4" fmla="*/ 1468980 h 1468983"/>
              <a:gd name="connsiteX5" fmla="*/ 1324963 w 1324963"/>
              <a:gd name="connsiteY5" fmla="*/ 1468983 h 1468983"/>
              <a:gd name="connsiteX6" fmla="*/ 0 w 1324963"/>
              <a:gd name="connsiteY6" fmla="*/ 1468980 h 1468983"/>
              <a:gd name="connsiteX7" fmla="*/ 555795 w 1324963"/>
              <a:gd name="connsiteY7" fmla="*/ 734490 h 1468983"/>
              <a:gd name="connsiteX8" fmla="*/ 0 w 1324963"/>
              <a:gd name="connsiteY8" fmla="*/ 0 h 1468983"/>
              <a:gd name="connsiteX0" fmla="*/ 0 w 1324964"/>
              <a:gd name="connsiteY0" fmla="*/ 0 h 1468983"/>
              <a:gd name="connsiteX1" fmla="*/ 769166 w 1324964"/>
              <a:gd name="connsiteY1" fmla="*/ 0 h 1468983"/>
              <a:gd name="connsiteX2" fmla="*/ 1324961 w 1324964"/>
              <a:gd name="connsiteY2" fmla="*/ 2 h 1468983"/>
              <a:gd name="connsiteX3" fmla="*/ 1324961 w 1324964"/>
              <a:gd name="connsiteY3" fmla="*/ 734490 h 1468983"/>
              <a:gd name="connsiteX4" fmla="*/ 1324964 w 1324964"/>
              <a:gd name="connsiteY4" fmla="*/ 1324961 h 1468983"/>
              <a:gd name="connsiteX5" fmla="*/ 1324963 w 1324964"/>
              <a:gd name="connsiteY5" fmla="*/ 1468983 h 1468983"/>
              <a:gd name="connsiteX6" fmla="*/ 0 w 1324964"/>
              <a:gd name="connsiteY6" fmla="*/ 1468980 h 1468983"/>
              <a:gd name="connsiteX7" fmla="*/ 555795 w 1324964"/>
              <a:gd name="connsiteY7" fmla="*/ 734490 h 1468983"/>
              <a:gd name="connsiteX8" fmla="*/ 0 w 1324964"/>
              <a:gd name="connsiteY8" fmla="*/ 0 h 1468983"/>
              <a:gd name="connsiteX0" fmla="*/ 0 w 1324964"/>
              <a:gd name="connsiteY0" fmla="*/ 0 h 1468983"/>
              <a:gd name="connsiteX1" fmla="*/ 769166 w 1324964"/>
              <a:gd name="connsiteY1" fmla="*/ 0 h 1468983"/>
              <a:gd name="connsiteX2" fmla="*/ 1324961 w 1324964"/>
              <a:gd name="connsiteY2" fmla="*/ 2 h 1468983"/>
              <a:gd name="connsiteX3" fmla="*/ 1324961 w 1324964"/>
              <a:gd name="connsiteY3" fmla="*/ 734490 h 1468983"/>
              <a:gd name="connsiteX4" fmla="*/ 1324964 w 1324964"/>
              <a:gd name="connsiteY4" fmla="*/ 1324961 h 1468983"/>
              <a:gd name="connsiteX5" fmla="*/ 1324963 w 1324964"/>
              <a:gd name="connsiteY5" fmla="*/ 1468983 h 1468983"/>
              <a:gd name="connsiteX6" fmla="*/ 0 w 1324964"/>
              <a:gd name="connsiteY6" fmla="*/ 1468980 h 1468983"/>
              <a:gd name="connsiteX7" fmla="*/ 403253 w 1324964"/>
              <a:gd name="connsiteY7" fmla="*/ 734492 h 1468983"/>
              <a:gd name="connsiteX8" fmla="*/ 0 w 1324964"/>
              <a:gd name="connsiteY8" fmla="*/ 0 h 1468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24964" h="1468983">
                <a:moveTo>
                  <a:pt x="0" y="0"/>
                </a:moveTo>
                <a:lnTo>
                  <a:pt x="769166" y="0"/>
                </a:lnTo>
                <a:lnTo>
                  <a:pt x="1324961" y="2"/>
                </a:lnTo>
                <a:lnTo>
                  <a:pt x="1324961" y="734490"/>
                </a:lnTo>
                <a:cubicBezTo>
                  <a:pt x="1324962" y="931314"/>
                  <a:pt x="1324963" y="1128137"/>
                  <a:pt x="1324964" y="1324961"/>
                </a:cubicBezTo>
                <a:cubicBezTo>
                  <a:pt x="1324964" y="1372968"/>
                  <a:pt x="1324963" y="1420976"/>
                  <a:pt x="1324963" y="1468983"/>
                </a:cubicBezTo>
                <a:lnTo>
                  <a:pt x="0" y="1468980"/>
                </a:lnTo>
                <a:lnTo>
                  <a:pt x="403253" y="73449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51" name="Freeform 50"/>
          <p:cNvSpPr/>
          <p:nvPr/>
        </p:nvSpPr>
        <p:spPr>
          <a:xfrm rot="16200000">
            <a:off x="1519139" y="2555054"/>
            <a:ext cx="1612995" cy="1459377"/>
          </a:xfrm>
          <a:custGeom>
            <a:avLst/>
            <a:gdLst>
              <a:gd name="connsiteX0" fmla="*/ 0 w 1324961"/>
              <a:gd name="connsiteY0" fmla="*/ 0 h 1468980"/>
              <a:gd name="connsiteX1" fmla="*/ 769166 w 1324961"/>
              <a:gd name="connsiteY1" fmla="*/ 0 h 1468980"/>
              <a:gd name="connsiteX2" fmla="*/ 769166 w 1324961"/>
              <a:gd name="connsiteY2" fmla="*/ 0 h 1468980"/>
              <a:gd name="connsiteX3" fmla="*/ 1324961 w 1324961"/>
              <a:gd name="connsiteY3" fmla="*/ 734490 h 1468980"/>
              <a:gd name="connsiteX4" fmla="*/ 769166 w 1324961"/>
              <a:gd name="connsiteY4" fmla="*/ 1468980 h 1468980"/>
              <a:gd name="connsiteX5" fmla="*/ 769166 w 1324961"/>
              <a:gd name="connsiteY5" fmla="*/ 1468980 h 1468980"/>
              <a:gd name="connsiteX6" fmla="*/ 0 w 1324961"/>
              <a:gd name="connsiteY6" fmla="*/ 1468980 h 1468980"/>
              <a:gd name="connsiteX7" fmla="*/ 555795 w 1324961"/>
              <a:gd name="connsiteY7" fmla="*/ 734490 h 1468980"/>
              <a:gd name="connsiteX8" fmla="*/ 0 w 1324961"/>
              <a:gd name="connsiteY8" fmla="*/ 0 h 1468980"/>
              <a:gd name="connsiteX0" fmla="*/ 0 w 1324961"/>
              <a:gd name="connsiteY0" fmla="*/ 0 h 1468980"/>
              <a:gd name="connsiteX1" fmla="*/ 769166 w 1324961"/>
              <a:gd name="connsiteY1" fmla="*/ 0 h 1468980"/>
              <a:gd name="connsiteX2" fmla="*/ 1324961 w 1324961"/>
              <a:gd name="connsiteY2" fmla="*/ 2 h 1468980"/>
              <a:gd name="connsiteX3" fmla="*/ 1324961 w 1324961"/>
              <a:gd name="connsiteY3" fmla="*/ 734490 h 1468980"/>
              <a:gd name="connsiteX4" fmla="*/ 769166 w 1324961"/>
              <a:gd name="connsiteY4" fmla="*/ 1468980 h 1468980"/>
              <a:gd name="connsiteX5" fmla="*/ 769166 w 1324961"/>
              <a:gd name="connsiteY5" fmla="*/ 1468980 h 1468980"/>
              <a:gd name="connsiteX6" fmla="*/ 0 w 1324961"/>
              <a:gd name="connsiteY6" fmla="*/ 1468980 h 1468980"/>
              <a:gd name="connsiteX7" fmla="*/ 555795 w 1324961"/>
              <a:gd name="connsiteY7" fmla="*/ 734490 h 1468980"/>
              <a:gd name="connsiteX8" fmla="*/ 0 w 1324961"/>
              <a:gd name="connsiteY8" fmla="*/ 0 h 1468980"/>
              <a:gd name="connsiteX0" fmla="*/ 0 w 1324963"/>
              <a:gd name="connsiteY0" fmla="*/ 0 h 1468983"/>
              <a:gd name="connsiteX1" fmla="*/ 769166 w 1324963"/>
              <a:gd name="connsiteY1" fmla="*/ 0 h 1468983"/>
              <a:gd name="connsiteX2" fmla="*/ 1324961 w 1324963"/>
              <a:gd name="connsiteY2" fmla="*/ 2 h 1468983"/>
              <a:gd name="connsiteX3" fmla="*/ 1324961 w 1324963"/>
              <a:gd name="connsiteY3" fmla="*/ 734490 h 1468983"/>
              <a:gd name="connsiteX4" fmla="*/ 769166 w 1324963"/>
              <a:gd name="connsiteY4" fmla="*/ 1468980 h 1468983"/>
              <a:gd name="connsiteX5" fmla="*/ 1324963 w 1324963"/>
              <a:gd name="connsiteY5" fmla="*/ 1468983 h 1468983"/>
              <a:gd name="connsiteX6" fmla="*/ 0 w 1324963"/>
              <a:gd name="connsiteY6" fmla="*/ 1468980 h 1468983"/>
              <a:gd name="connsiteX7" fmla="*/ 555795 w 1324963"/>
              <a:gd name="connsiteY7" fmla="*/ 734490 h 1468983"/>
              <a:gd name="connsiteX8" fmla="*/ 0 w 1324963"/>
              <a:gd name="connsiteY8" fmla="*/ 0 h 1468983"/>
              <a:gd name="connsiteX0" fmla="*/ 0 w 1324964"/>
              <a:gd name="connsiteY0" fmla="*/ 0 h 1468983"/>
              <a:gd name="connsiteX1" fmla="*/ 769166 w 1324964"/>
              <a:gd name="connsiteY1" fmla="*/ 0 h 1468983"/>
              <a:gd name="connsiteX2" fmla="*/ 1324961 w 1324964"/>
              <a:gd name="connsiteY2" fmla="*/ 2 h 1468983"/>
              <a:gd name="connsiteX3" fmla="*/ 1324961 w 1324964"/>
              <a:gd name="connsiteY3" fmla="*/ 734490 h 1468983"/>
              <a:gd name="connsiteX4" fmla="*/ 1324964 w 1324964"/>
              <a:gd name="connsiteY4" fmla="*/ 1324961 h 1468983"/>
              <a:gd name="connsiteX5" fmla="*/ 1324963 w 1324964"/>
              <a:gd name="connsiteY5" fmla="*/ 1468983 h 1468983"/>
              <a:gd name="connsiteX6" fmla="*/ 0 w 1324964"/>
              <a:gd name="connsiteY6" fmla="*/ 1468980 h 1468983"/>
              <a:gd name="connsiteX7" fmla="*/ 555795 w 1324964"/>
              <a:gd name="connsiteY7" fmla="*/ 734490 h 1468983"/>
              <a:gd name="connsiteX8" fmla="*/ 0 w 1324964"/>
              <a:gd name="connsiteY8" fmla="*/ 0 h 1468983"/>
              <a:gd name="connsiteX0" fmla="*/ 0 w 1324964"/>
              <a:gd name="connsiteY0" fmla="*/ 0 h 1468983"/>
              <a:gd name="connsiteX1" fmla="*/ 769166 w 1324964"/>
              <a:gd name="connsiteY1" fmla="*/ 0 h 1468983"/>
              <a:gd name="connsiteX2" fmla="*/ 1324961 w 1324964"/>
              <a:gd name="connsiteY2" fmla="*/ 2 h 1468983"/>
              <a:gd name="connsiteX3" fmla="*/ 1324961 w 1324964"/>
              <a:gd name="connsiteY3" fmla="*/ 734490 h 1468983"/>
              <a:gd name="connsiteX4" fmla="*/ 1324964 w 1324964"/>
              <a:gd name="connsiteY4" fmla="*/ 1324961 h 1468983"/>
              <a:gd name="connsiteX5" fmla="*/ 1324963 w 1324964"/>
              <a:gd name="connsiteY5" fmla="*/ 1468983 h 1468983"/>
              <a:gd name="connsiteX6" fmla="*/ 0 w 1324964"/>
              <a:gd name="connsiteY6" fmla="*/ 1468980 h 1468983"/>
              <a:gd name="connsiteX7" fmla="*/ 403253 w 1324964"/>
              <a:gd name="connsiteY7" fmla="*/ 734492 h 1468983"/>
              <a:gd name="connsiteX8" fmla="*/ 0 w 1324964"/>
              <a:gd name="connsiteY8" fmla="*/ 0 h 1468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24964" h="1468983">
                <a:moveTo>
                  <a:pt x="0" y="0"/>
                </a:moveTo>
                <a:lnTo>
                  <a:pt x="769166" y="0"/>
                </a:lnTo>
                <a:lnTo>
                  <a:pt x="1324961" y="2"/>
                </a:lnTo>
                <a:lnTo>
                  <a:pt x="1324961" y="734490"/>
                </a:lnTo>
                <a:cubicBezTo>
                  <a:pt x="1324962" y="931314"/>
                  <a:pt x="1324963" y="1128137"/>
                  <a:pt x="1324964" y="1324961"/>
                </a:cubicBezTo>
                <a:cubicBezTo>
                  <a:pt x="1324964" y="1372968"/>
                  <a:pt x="1324963" y="1420976"/>
                  <a:pt x="1324963" y="1468983"/>
                </a:cubicBezTo>
                <a:lnTo>
                  <a:pt x="0" y="1468980"/>
                </a:lnTo>
                <a:lnTo>
                  <a:pt x="403253" y="73449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cxnSp>
        <p:nvCxnSpPr>
          <p:cNvPr id="30" name="Straight Connector 29"/>
          <p:cNvCxnSpPr/>
          <p:nvPr/>
        </p:nvCxnSpPr>
        <p:spPr>
          <a:xfrm flipH="1">
            <a:off x="1277330" y="3137964"/>
            <a:ext cx="9637341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Freeform 44"/>
          <p:cNvSpPr/>
          <p:nvPr/>
        </p:nvSpPr>
        <p:spPr>
          <a:xfrm rot="16200000">
            <a:off x="1518572" y="2469536"/>
            <a:ext cx="1612995" cy="1459377"/>
          </a:xfrm>
          <a:custGeom>
            <a:avLst/>
            <a:gdLst>
              <a:gd name="connsiteX0" fmla="*/ 0 w 1324961"/>
              <a:gd name="connsiteY0" fmla="*/ 0 h 1468980"/>
              <a:gd name="connsiteX1" fmla="*/ 769166 w 1324961"/>
              <a:gd name="connsiteY1" fmla="*/ 0 h 1468980"/>
              <a:gd name="connsiteX2" fmla="*/ 769166 w 1324961"/>
              <a:gd name="connsiteY2" fmla="*/ 0 h 1468980"/>
              <a:gd name="connsiteX3" fmla="*/ 1324961 w 1324961"/>
              <a:gd name="connsiteY3" fmla="*/ 734490 h 1468980"/>
              <a:gd name="connsiteX4" fmla="*/ 769166 w 1324961"/>
              <a:gd name="connsiteY4" fmla="*/ 1468980 h 1468980"/>
              <a:gd name="connsiteX5" fmla="*/ 769166 w 1324961"/>
              <a:gd name="connsiteY5" fmla="*/ 1468980 h 1468980"/>
              <a:gd name="connsiteX6" fmla="*/ 0 w 1324961"/>
              <a:gd name="connsiteY6" fmla="*/ 1468980 h 1468980"/>
              <a:gd name="connsiteX7" fmla="*/ 555795 w 1324961"/>
              <a:gd name="connsiteY7" fmla="*/ 734490 h 1468980"/>
              <a:gd name="connsiteX8" fmla="*/ 0 w 1324961"/>
              <a:gd name="connsiteY8" fmla="*/ 0 h 1468980"/>
              <a:gd name="connsiteX0" fmla="*/ 0 w 1324961"/>
              <a:gd name="connsiteY0" fmla="*/ 0 h 1468980"/>
              <a:gd name="connsiteX1" fmla="*/ 769166 w 1324961"/>
              <a:gd name="connsiteY1" fmla="*/ 0 h 1468980"/>
              <a:gd name="connsiteX2" fmla="*/ 1324961 w 1324961"/>
              <a:gd name="connsiteY2" fmla="*/ 2 h 1468980"/>
              <a:gd name="connsiteX3" fmla="*/ 1324961 w 1324961"/>
              <a:gd name="connsiteY3" fmla="*/ 734490 h 1468980"/>
              <a:gd name="connsiteX4" fmla="*/ 769166 w 1324961"/>
              <a:gd name="connsiteY4" fmla="*/ 1468980 h 1468980"/>
              <a:gd name="connsiteX5" fmla="*/ 769166 w 1324961"/>
              <a:gd name="connsiteY5" fmla="*/ 1468980 h 1468980"/>
              <a:gd name="connsiteX6" fmla="*/ 0 w 1324961"/>
              <a:gd name="connsiteY6" fmla="*/ 1468980 h 1468980"/>
              <a:gd name="connsiteX7" fmla="*/ 555795 w 1324961"/>
              <a:gd name="connsiteY7" fmla="*/ 734490 h 1468980"/>
              <a:gd name="connsiteX8" fmla="*/ 0 w 1324961"/>
              <a:gd name="connsiteY8" fmla="*/ 0 h 1468980"/>
              <a:gd name="connsiteX0" fmla="*/ 0 w 1324963"/>
              <a:gd name="connsiteY0" fmla="*/ 0 h 1468983"/>
              <a:gd name="connsiteX1" fmla="*/ 769166 w 1324963"/>
              <a:gd name="connsiteY1" fmla="*/ 0 h 1468983"/>
              <a:gd name="connsiteX2" fmla="*/ 1324961 w 1324963"/>
              <a:gd name="connsiteY2" fmla="*/ 2 h 1468983"/>
              <a:gd name="connsiteX3" fmla="*/ 1324961 w 1324963"/>
              <a:gd name="connsiteY3" fmla="*/ 734490 h 1468983"/>
              <a:gd name="connsiteX4" fmla="*/ 769166 w 1324963"/>
              <a:gd name="connsiteY4" fmla="*/ 1468980 h 1468983"/>
              <a:gd name="connsiteX5" fmla="*/ 1324963 w 1324963"/>
              <a:gd name="connsiteY5" fmla="*/ 1468983 h 1468983"/>
              <a:gd name="connsiteX6" fmla="*/ 0 w 1324963"/>
              <a:gd name="connsiteY6" fmla="*/ 1468980 h 1468983"/>
              <a:gd name="connsiteX7" fmla="*/ 555795 w 1324963"/>
              <a:gd name="connsiteY7" fmla="*/ 734490 h 1468983"/>
              <a:gd name="connsiteX8" fmla="*/ 0 w 1324963"/>
              <a:gd name="connsiteY8" fmla="*/ 0 h 1468983"/>
              <a:gd name="connsiteX0" fmla="*/ 0 w 1324964"/>
              <a:gd name="connsiteY0" fmla="*/ 0 h 1468983"/>
              <a:gd name="connsiteX1" fmla="*/ 769166 w 1324964"/>
              <a:gd name="connsiteY1" fmla="*/ 0 h 1468983"/>
              <a:gd name="connsiteX2" fmla="*/ 1324961 w 1324964"/>
              <a:gd name="connsiteY2" fmla="*/ 2 h 1468983"/>
              <a:gd name="connsiteX3" fmla="*/ 1324961 w 1324964"/>
              <a:gd name="connsiteY3" fmla="*/ 734490 h 1468983"/>
              <a:gd name="connsiteX4" fmla="*/ 1324964 w 1324964"/>
              <a:gd name="connsiteY4" fmla="*/ 1324961 h 1468983"/>
              <a:gd name="connsiteX5" fmla="*/ 1324963 w 1324964"/>
              <a:gd name="connsiteY5" fmla="*/ 1468983 h 1468983"/>
              <a:gd name="connsiteX6" fmla="*/ 0 w 1324964"/>
              <a:gd name="connsiteY6" fmla="*/ 1468980 h 1468983"/>
              <a:gd name="connsiteX7" fmla="*/ 555795 w 1324964"/>
              <a:gd name="connsiteY7" fmla="*/ 734490 h 1468983"/>
              <a:gd name="connsiteX8" fmla="*/ 0 w 1324964"/>
              <a:gd name="connsiteY8" fmla="*/ 0 h 1468983"/>
              <a:gd name="connsiteX0" fmla="*/ 0 w 1324964"/>
              <a:gd name="connsiteY0" fmla="*/ 0 h 1468983"/>
              <a:gd name="connsiteX1" fmla="*/ 769166 w 1324964"/>
              <a:gd name="connsiteY1" fmla="*/ 0 h 1468983"/>
              <a:gd name="connsiteX2" fmla="*/ 1324961 w 1324964"/>
              <a:gd name="connsiteY2" fmla="*/ 2 h 1468983"/>
              <a:gd name="connsiteX3" fmla="*/ 1324961 w 1324964"/>
              <a:gd name="connsiteY3" fmla="*/ 734490 h 1468983"/>
              <a:gd name="connsiteX4" fmla="*/ 1324964 w 1324964"/>
              <a:gd name="connsiteY4" fmla="*/ 1324961 h 1468983"/>
              <a:gd name="connsiteX5" fmla="*/ 1324963 w 1324964"/>
              <a:gd name="connsiteY5" fmla="*/ 1468983 h 1468983"/>
              <a:gd name="connsiteX6" fmla="*/ 0 w 1324964"/>
              <a:gd name="connsiteY6" fmla="*/ 1468980 h 1468983"/>
              <a:gd name="connsiteX7" fmla="*/ 403253 w 1324964"/>
              <a:gd name="connsiteY7" fmla="*/ 734492 h 1468983"/>
              <a:gd name="connsiteX8" fmla="*/ 0 w 1324964"/>
              <a:gd name="connsiteY8" fmla="*/ 0 h 1468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24964" h="1468983">
                <a:moveTo>
                  <a:pt x="0" y="0"/>
                </a:moveTo>
                <a:lnTo>
                  <a:pt x="769166" y="0"/>
                </a:lnTo>
                <a:lnTo>
                  <a:pt x="1324961" y="2"/>
                </a:lnTo>
                <a:lnTo>
                  <a:pt x="1324961" y="734490"/>
                </a:lnTo>
                <a:cubicBezTo>
                  <a:pt x="1324962" y="931314"/>
                  <a:pt x="1324963" y="1128137"/>
                  <a:pt x="1324964" y="1324961"/>
                </a:cubicBezTo>
                <a:cubicBezTo>
                  <a:pt x="1324964" y="1372968"/>
                  <a:pt x="1324963" y="1420976"/>
                  <a:pt x="1324963" y="1468983"/>
                </a:cubicBezTo>
                <a:lnTo>
                  <a:pt x="0" y="1468980"/>
                </a:lnTo>
                <a:lnTo>
                  <a:pt x="403253" y="73449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54" name="Freeform 53"/>
          <p:cNvSpPr/>
          <p:nvPr/>
        </p:nvSpPr>
        <p:spPr>
          <a:xfrm rot="16200000">
            <a:off x="4078883" y="2469536"/>
            <a:ext cx="1612995" cy="1459377"/>
          </a:xfrm>
          <a:custGeom>
            <a:avLst/>
            <a:gdLst>
              <a:gd name="connsiteX0" fmla="*/ 0 w 1324961"/>
              <a:gd name="connsiteY0" fmla="*/ 0 h 1468980"/>
              <a:gd name="connsiteX1" fmla="*/ 769166 w 1324961"/>
              <a:gd name="connsiteY1" fmla="*/ 0 h 1468980"/>
              <a:gd name="connsiteX2" fmla="*/ 769166 w 1324961"/>
              <a:gd name="connsiteY2" fmla="*/ 0 h 1468980"/>
              <a:gd name="connsiteX3" fmla="*/ 1324961 w 1324961"/>
              <a:gd name="connsiteY3" fmla="*/ 734490 h 1468980"/>
              <a:gd name="connsiteX4" fmla="*/ 769166 w 1324961"/>
              <a:gd name="connsiteY4" fmla="*/ 1468980 h 1468980"/>
              <a:gd name="connsiteX5" fmla="*/ 769166 w 1324961"/>
              <a:gd name="connsiteY5" fmla="*/ 1468980 h 1468980"/>
              <a:gd name="connsiteX6" fmla="*/ 0 w 1324961"/>
              <a:gd name="connsiteY6" fmla="*/ 1468980 h 1468980"/>
              <a:gd name="connsiteX7" fmla="*/ 555795 w 1324961"/>
              <a:gd name="connsiteY7" fmla="*/ 734490 h 1468980"/>
              <a:gd name="connsiteX8" fmla="*/ 0 w 1324961"/>
              <a:gd name="connsiteY8" fmla="*/ 0 h 1468980"/>
              <a:gd name="connsiteX0" fmla="*/ 0 w 1324961"/>
              <a:gd name="connsiteY0" fmla="*/ 0 h 1468980"/>
              <a:gd name="connsiteX1" fmla="*/ 769166 w 1324961"/>
              <a:gd name="connsiteY1" fmla="*/ 0 h 1468980"/>
              <a:gd name="connsiteX2" fmla="*/ 1324961 w 1324961"/>
              <a:gd name="connsiteY2" fmla="*/ 2 h 1468980"/>
              <a:gd name="connsiteX3" fmla="*/ 1324961 w 1324961"/>
              <a:gd name="connsiteY3" fmla="*/ 734490 h 1468980"/>
              <a:gd name="connsiteX4" fmla="*/ 769166 w 1324961"/>
              <a:gd name="connsiteY4" fmla="*/ 1468980 h 1468980"/>
              <a:gd name="connsiteX5" fmla="*/ 769166 w 1324961"/>
              <a:gd name="connsiteY5" fmla="*/ 1468980 h 1468980"/>
              <a:gd name="connsiteX6" fmla="*/ 0 w 1324961"/>
              <a:gd name="connsiteY6" fmla="*/ 1468980 h 1468980"/>
              <a:gd name="connsiteX7" fmla="*/ 555795 w 1324961"/>
              <a:gd name="connsiteY7" fmla="*/ 734490 h 1468980"/>
              <a:gd name="connsiteX8" fmla="*/ 0 w 1324961"/>
              <a:gd name="connsiteY8" fmla="*/ 0 h 1468980"/>
              <a:gd name="connsiteX0" fmla="*/ 0 w 1324963"/>
              <a:gd name="connsiteY0" fmla="*/ 0 h 1468983"/>
              <a:gd name="connsiteX1" fmla="*/ 769166 w 1324963"/>
              <a:gd name="connsiteY1" fmla="*/ 0 h 1468983"/>
              <a:gd name="connsiteX2" fmla="*/ 1324961 w 1324963"/>
              <a:gd name="connsiteY2" fmla="*/ 2 h 1468983"/>
              <a:gd name="connsiteX3" fmla="*/ 1324961 w 1324963"/>
              <a:gd name="connsiteY3" fmla="*/ 734490 h 1468983"/>
              <a:gd name="connsiteX4" fmla="*/ 769166 w 1324963"/>
              <a:gd name="connsiteY4" fmla="*/ 1468980 h 1468983"/>
              <a:gd name="connsiteX5" fmla="*/ 1324963 w 1324963"/>
              <a:gd name="connsiteY5" fmla="*/ 1468983 h 1468983"/>
              <a:gd name="connsiteX6" fmla="*/ 0 w 1324963"/>
              <a:gd name="connsiteY6" fmla="*/ 1468980 h 1468983"/>
              <a:gd name="connsiteX7" fmla="*/ 555795 w 1324963"/>
              <a:gd name="connsiteY7" fmla="*/ 734490 h 1468983"/>
              <a:gd name="connsiteX8" fmla="*/ 0 w 1324963"/>
              <a:gd name="connsiteY8" fmla="*/ 0 h 1468983"/>
              <a:gd name="connsiteX0" fmla="*/ 0 w 1324964"/>
              <a:gd name="connsiteY0" fmla="*/ 0 h 1468983"/>
              <a:gd name="connsiteX1" fmla="*/ 769166 w 1324964"/>
              <a:gd name="connsiteY1" fmla="*/ 0 h 1468983"/>
              <a:gd name="connsiteX2" fmla="*/ 1324961 w 1324964"/>
              <a:gd name="connsiteY2" fmla="*/ 2 h 1468983"/>
              <a:gd name="connsiteX3" fmla="*/ 1324961 w 1324964"/>
              <a:gd name="connsiteY3" fmla="*/ 734490 h 1468983"/>
              <a:gd name="connsiteX4" fmla="*/ 1324964 w 1324964"/>
              <a:gd name="connsiteY4" fmla="*/ 1324961 h 1468983"/>
              <a:gd name="connsiteX5" fmla="*/ 1324963 w 1324964"/>
              <a:gd name="connsiteY5" fmla="*/ 1468983 h 1468983"/>
              <a:gd name="connsiteX6" fmla="*/ 0 w 1324964"/>
              <a:gd name="connsiteY6" fmla="*/ 1468980 h 1468983"/>
              <a:gd name="connsiteX7" fmla="*/ 555795 w 1324964"/>
              <a:gd name="connsiteY7" fmla="*/ 734490 h 1468983"/>
              <a:gd name="connsiteX8" fmla="*/ 0 w 1324964"/>
              <a:gd name="connsiteY8" fmla="*/ 0 h 1468983"/>
              <a:gd name="connsiteX0" fmla="*/ 0 w 1324964"/>
              <a:gd name="connsiteY0" fmla="*/ 0 h 1468983"/>
              <a:gd name="connsiteX1" fmla="*/ 769166 w 1324964"/>
              <a:gd name="connsiteY1" fmla="*/ 0 h 1468983"/>
              <a:gd name="connsiteX2" fmla="*/ 1324961 w 1324964"/>
              <a:gd name="connsiteY2" fmla="*/ 2 h 1468983"/>
              <a:gd name="connsiteX3" fmla="*/ 1324961 w 1324964"/>
              <a:gd name="connsiteY3" fmla="*/ 734490 h 1468983"/>
              <a:gd name="connsiteX4" fmla="*/ 1324964 w 1324964"/>
              <a:gd name="connsiteY4" fmla="*/ 1324961 h 1468983"/>
              <a:gd name="connsiteX5" fmla="*/ 1324963 w 1324964"/>
              <a:gd name="connsiteY5" fmla="*/ 1468983 h 1468983"/>
              <a:gd name="connsiteX6" fmla="*/ 0 w 1324964"/>
              <a:gd name="connsiteY6" fmla="*/ 1468980 h 1468983"/>
              <a:gd name="connsiteX7" fmla="*/ 403253 w 1324964"/>
              <a:gd name="connsiteY7" fmla="*/ 734492 h 1468983"/>
              <a:gd name="connsiteX8" fmla="*/ 0 w 1324964"/>
              <a:gd name="connsiteY8" fmla="*/ 0 h 1468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24964" h="1468983">
                <a:moveTo>
                  <a:pt x="0" y="0"/>
                </a:moveTo>
                <a:lnTo>
                  <a:pt x="769166" y="0"/>
                </a:lnTo>
                <a:lnTo>
                  <a:pt x="1324961" y="2"/>
                </a:lnTo>
                <a:lnTo>
                  <a:pt x="1324961" y="734490"/>
                </a:lnTo>
                <a:cubicBezTo>
                  <a:pt x="1324962" y="931314"/>
                  <a:pt x="1324963" y="1128137"/>
                  <a:pt x="1324964" y="1324961"/>
                </a:cubicBezTo>
                <a:cubicBezTo>
                  <a:pt x="1324964" y="1372968"/>
                  <a:pt x="1324963" y="1420976"/>
                  <a:pt x="1324963" y="1468983"/>
                </a:cubicBezTo>
                <a:lnTo>
                  <a:pt x="0" y="1468980"/>
                </a:lnTo>
                <a:lnTo>
                  <a:pt x="403253" y="73449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69" name="Freeform 68"/>
          <p:cNvSpPr/>
          <p:nvPr/>
        </p:nvSpPr>
        <p:spPr>
          <a:xfrm rot="16200000">
            <a:off x="6639193" y="2469534"/>
            <a:ext cx="1612995" cy="1459377"/>
          </a:xfrm>
          <a:custGeom>
            <a:avLst/>
            <a:gdLst>
              <a:gd name="connsiteX0" fmla="*/ 0 w 1324961"/>
              <a:gd name="connsiteY0" fmla="*/ 0 h 1468980"/>
              <a:gd name="connsiteX1" fmla="*/ 769166 w 1324961"/>
              <a:gd name="connsiteY1" fmla="*/ 0 h 1468980"/>
              <a:gd name="connsiteX2" fmla="*/ 769166 w 1324961"/>
              <a:gd name="connsiteY2" fmla="*/ 0 h 1468980"/>
              <a:gd name="connsiteX3" fmla="*/ 1324961 w 1324961"/>
              <a:gd name="connsiteY3" fmla="*/ 734490 h 1468980"/>
              <a:gd name="connsiteX4" fmla="*/ 769166 w 1324961"/>
              <a:gd name="connsiteY4" fmla="*/ 1468980 h 1468980"/>
              <a:gd name="connsiteX5" fmla="*/ 769166 w 1324961"/>
              <a:gd name="connsiteY5" fmla="*/ 1468980 h 1468980"/>
              <a:gd name="connsiteX6" fmla="*/ 0 w 1324961"/>
              <a:gd name="connsiteY6" fmla="*/ 1468980 h 1468980"/>
              <a:gd name="connsiteX7" fmla="*/ 555795 w 1324961"/>
              <a:gd name="connsiteY7" fmla="*/ 734490 h 1468980"/>
              <a:gd name="connsiteX8" fmla="*/ 0 w 1324961"/>
              <a:gd name="connsiteY8" fmla="*/ 0 h 1468980"/>
              <a:gd name="connsiteX0" fmla="*/ 0 w 1324961"/>
              <a:gd name="connsiteY0" fmla="*/ 0 h 1468980"/>
              <a:gd name="connsiteX1" fmla="*/ 769166 w 1324961"/>
              <a:gd name="connsiteY1" fmla="*/ 0 h 1468980"/>
              <a:gd name="connsiteX2" fmla="*/ 1324961 w 1324961"/>
              <a:gd name="connsiteY2" fmla="*/ 2 h 1468980"/>
              <a:gd name="connsiteX3" fmla="*/ 1324961 w 1324961"/>
              <a:gd name="connsiteY3" fmla="*/ 734490 h 1468980"/>
              <a:gd name="connsiteX4" fmla="*/ 769166 w 1324961"/>
              <a:gd name="connsiteY4" fmla="*/ 1468980 h 1468980"/>
              <a:gd name="connsiteX5" fmla="*/ 769166 w 1324961"/>
              <a:gd name="connsiteY5" fmla="*/ 1468980 h 1468980"/>
              <a:gd name="connsiteX6" fmla="*/ 0 w 1324961"/>
              <a:gd name="connsiteY6" fmla="*/ 1468980 h 1468980"/>
              <a:gd name="connsiteX7" fmla="*/ 555795 w 1324961"/>
              <a:gd name="connsiteY7" fmla="*/ 734490 h 1468980"/>
              <a:gd name="connsiteX8" fmla="*/ 0 w 1324961"/>
              <a:gd name="connsiteY8" fmla="*/ 0 h 1468980"/>
              <a:gd name="connsiteX0" fmla="*/ 0 w 1324963"/>
              <a:gd name="connsiteY0" fmla="*/ 0 h 1468983"/>
              <a:gd name="connsiteX1" fmla="*/ 769166 w 1324963"/>
              <a:gd name="connsiteY1" fmla="*/ 0 h 1468983"/>
              <a:gd name="connsiteX2" fmla="*/ 1324961 w 1324963"/>
              <a:gd name="connsiteY2" fmla="*/ 2 h 1468983"/>
              <a:gd name="connsiteX3" fmla="*/ 1324961 w 1324963"/>
              <a:gd name="connsiteY3" fmla="*/ 734490 h 1468983"/>
              <a:gd name="connsiteX4" fmla="*/ 769166 w 1324963"/>
              <a:gd name="connsiteY4" fmla="*/ 1468980 h 1468983"/>
              <a:gd name="connsiteX5" fmla="*/ 1324963 w 1324963"/>
              <a:gd name="connsiteY5" fmla="*/ 1468983 h 1468983"/>
              <a:gd name="connsiteX6" fmla="*/ 0 w 1324963"/>
              <a:gd name="connsiteY6" fmla="*/ 1468980 h 1468983"/>
              <a:gd name="connsiteX7" fmla="*/ 555795 w 1324963"/>
              <a:gd name="connsiteY7" fmla="*/ 734490 h 1468983"/>
              <a:gd name="connsiteX8" fmla="*/ 0 w 1324963"/>
              <a:gd name="connsiteY8" fmla="*/ 0 h 1468983"/>
              <a:gd name="connsiteX0" fmla="*/ 0 w 1324964"/>
              <a:gd name="connsiteY0" fmla="*/ 0 h 1468983"/>
              <a:gd name="connsiteX1" fmla="*/ 769166 w 1324964"/>
              <a:gd name="connsiteY1" fmla="*/ 0 h 1468983"/>
              <a:gd name="connsiteX2" fmla="*/ 1324961 w 1324964"/>
              <a:gd name="connsiteY2" fmla="*/ 2 h 1468983"/>
              <a:gd name="connsiteX3" fmla="*/ 1324961 w 1324964"/>
              <a:gd name="connsiteY3" fmla="*/ 734490 h 1468983"/>
              <a:gd name="connsiteX4" fmla="*/ 1324964 w 1324964"/>
              <a:gd name="connsiteY4" fmla="*/ 1324961 h 1468983"/>
              <a:gd name="connsiteX5" fmla="*/ 1324963 w 1324964"/>
              <a:gd name="connsiteY5" fmla="*/ 1468983 h 1468983"/>
              <a:gd name="connsiteX6" fmla="*/ 0 w 1324964"/>
              <a:gd name="connsiteY6" fmla="*/ 1468980 h 1468983"/>
              <a:gd name="connsiteX7" fmla="*/ 555795 w 1324964"/>
              <a:gd name="connsiteY7" fmla="*/ 734490 h 1468983"/>
              <a:gd name="connsiteX8" fmla="*/ 0 w 1324964"/>
              <a:gd name="connsiteY8" fmla="*/ 0 h 1468983"/>
              <a:gd name="connsiteX0" fmla="*/ 0 w 1324964"/>
              <a:gd name="connsiteY0" fmla="*/ 0 h 1468983"/>
              <a:gd name="connsiteX1" fmla="*/ 769166 w 1324964"/>
              <a:gd name="connsiteY1" fmla="*/ 0 h 1468983"/>
              <a:gd name="connsiteX2" fmla="*/ 1324961 w 1324964"/>
              <a:gd name="connsiteY2" fmla="*/ 2 h 1468983"/>
              <a:gd name="connsiteX3" fmla="*/ 1324961 w 1324964"/>
              <a:gd name="connsiteY3" fmla="*/ 734490 h 1468983"/>
              <a:gd name="connsiteX4" fmla="*/ 1324964 w 1324964"/>
              <a:gd name="connsiteY4" fmla="*/ 1324961 h 1468983"/>
              <a:gd name="connsiteX5" fmla="*/ 1324963 w 1324964"/>
              <a:gd name="connsiteY5" fmla="*/ 1468983 h 1468983"/>
              <a:gd name="connsiteX6" fmla="*/ 0 w 1324964"/>
              <a:gd name="connsiteY6" fmla="*/ 1468980 h 1468983"/>
              <a:gd name="connsiteX7" fmla="*/ 403253 w 1324964"/>
              <a:gd name="connsiteY7" fmla="*/ 734492 h 1468983"/>
              <a:gd name="connsiteX8" fmla="*/ 0 w 1324964"/>
              <a:gd name="connsiteY8" fmla="*/ 0 h 1468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24964" h="1468983">
                <a:moveTo>
                  <a:pt x="0" y="0"/>
                </a:moveTo>
                <a:lnTo>
                  <a:pt x="769166" y="0"/>
                </a:lnTo>
                <a:lnTo>
                  <a:pt x="1324961" y="2"/>
                </a:lnTo>
                <a:lnTo>
                  <a:pt x="1324961" y="734490"/>
                </a:lnTo>
                <a:cubicBezTo>
                  <a:pt x="1324962" y="931314"/>
                  <a:pt x="1324963" y="1128137"/>
                  <a:pt x="1324964" y="1324961"/>
                </a:cubicBezTo>
                <a:cubicBezTo>
                  <a:pt x="1324964" y="1372968"/>
                  <a:pt x="1324963" y="1420976"/>
                  <a:pt x="1324963" y="1468983"/>
                </a:cubicBezTo>
                <a:lnTo>
                  <a:pt x="0" y="1468980"/>
                </a:lnTo>
                <a:lnTo>
                  <a:pt x="403253" y="73449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72" name="Freeform 71"/>
          <p:cNvSpPr/>
          <p:nvPr/>
        </p:nvSpPr>
        <p:spPr>
          <a:xfrm rot="16200000">
            <a:off x="9199505" y="2469533"/>
            <a:ext cx="1612995" cy="1459377"/>
          </a:xfrm>
          <a:custGeom>
            <a:avLst/>
            <a:gdLst>
              <a:gd name="connsiteX0" fmla="*/ 0 w 1324961"/>
              <a:gd name="connsiteY0" fmla="*/ 0 h 1468980"/>
              <a:gd name="connsiteX1" fmla="*/ 769166 w 1324961"/>
              <a:gd name="connsiteY1" fmla="*/ 0 h 1468980"/>
              <a:gd name="connsiteX2" fmla="*/ 769166 w 1324961"/>
              <a:gd name="connsiteY2" fmla="*/ 0 h 1468980"/>
              <a:gd name="connsiteX3" fmla="*/ 1324961 w 1324961"/>
              <a:gd name="connsiteY3" fmla="*/ 734490 h 1468980"/>
              <a:gd name="connsiteX4" fmla="*/ 769166 w 1324961"/>
              <a:gd name="connsiteY4" fmla="*/ 1468980 h 1468980"/>
              <a:gd name="connsiteX5" fmla="*/ 769166 w 1324961"/>
              <a:gd name="connsiteY5" fmla="*/ 1468980 h 1468980"/>
              <a:gd name="connsiteX6" fmla="*/ 0 w 1324961"/>
              <a:gd name="connsiteY6" fmla="*/ 1468980 h 1468980"/>
              <a:gd name="connsiteX7" fmla="*/ 555795 w 1324961"/>
              <a:gd name="connsiteY7" fmla="*/ 734490 h 1468980"/>
              <a:gd name="connsiteX8" fmla="*/ 0 w 1324961"/>
              <a:gd name="connsiteY8" fmla="*/ 0 h 1468980"/>
              <a:gd name="connsiteX0" fmla="*/ 0 w 1324961"/>
              <a:gd name="connsiteY0" fmla="*/ 0 h 1468980"/>
              <a:gd name="connsiteX1" fmla="*/ 769166 w 1324961"/>
              <a:gd name="connsiteY1" fmla="*/ 0 h 1468980"/>
              <a:gd name="connsiteX2" fmla="*/ 1324961 w 1324961"/>
              <a:gd name="connsiteY2" fmla="*/ 2 h 1468980"/>
              <a:gd name="connsiteX3" fmla="*/ 1324961 w 1324961"/>
              <a:gd name="connsiteY3" fmla="*/ 734490 h 1468980"/>
              <a:gd name="connsiteX4" fmla="*/ 769166 w 1324961"/>
              <a:gd name="connsiteY4" fmla="*/ 1468980 h 1468980"/>
              <a:gd name="connsiteX5" fmla="*/ 769166 w 1324961"/>
              <a:gd name="connsiteY5" fmla="*/ 1468980 h 1468980"/>
              <a:gd name="connsiteX6" fmla="*/ 0 w 1324961"/>
              <a:gd name="connsiteY6" fmla="*/ 1468980 h 1468980"/>
              <a:gd name="connsiteX7" fmla="*/ 555795 w 1324961"/>
              <a:gd name="connsiteY7" fmla="*/ 734490 h 1468980"/>
              <a:gd name="connsiteX8" fmla="*/ 0 w 1324961"/>
              <a:gd name="connsiteY8" fmla="*/ 0 h 1468980"/>
              <a:gd name="connsiteX0" fmla="*/ 0 w 1324963"/>
              <a:gd name="connsiteY0" fmla="*/ 0 h 1468983"/>
              <a:gd name="connsiteX1" fmla="*/ 769166 w 1324963"/>
              <a:gd name="connsiteY1" fmla="*/ 0 h 1468983"/>
              <a:gd name="connsiteX2" fmla="*/ 1324961 w 1324963"/>
              <a:gd name="connsiteY2" fmla="*/ 2 h 1468983"/>
              <a:gd name="connsiteX3" fmla="*/ 1324961 w 1324963"/>
              <a:gd name="connsiteY3" fmla="*/ 734490 h 1468983"/>
              <a:gd name="connsiteX4" fmla="*/ 769166 w 1324963"/>
              <a:gd name="connsiteY4" fmla="*/ 1468980 h 1468983"/>
              <a:gd name="connsiteX5" fmla="*/ 1324963 w 1324963"/>
              <a:gd name="connsiteY5" fmla="*/ 1468983 h 1468983"/>
              <a:gd name="connsiteX6" fmla="*/ 0 w 1324963"/>
              <a:gd name="connsiteY6" fmla="*/ 1468980 h 1468983"/>
              <a:gd name="connsiteX7" fmla="*/ 555795 w 1324963"/>
              <a:gd name="connsiteY7" fmla="*/ 734490 h 1468983"/>
              <a:gd name="connsiteX8" fmla="*/ 0 w 1324963"/>
              <a:gd name="connsiteY8" fmla="*/ 0 h 1468983"/>
              <a:gd name="connsiteX0" fmla="*/ 0 w 1324964"/>
              <a:gd name="connsiteY0" fmla="*/ 0 h 1468983"/>
              <a:gd name="connsiteX1" fmla="*/ 769166 w 1324964"/>
              <a:gd name="connsiteY1" fmla="*/ 0 h 1468983"/>
              <a:gd name="connsiteX2" fmla="*/ 1324961 w 1324964"/>
              <a:gd name="connsiteY2" fmla="*/ 2 h 1468983"/>
              <a:gd name="connsiteX3" fmla="*/ 1324961 w 1324964"/>
              <a:gd name="connsiteY3" fmla="*/ 734490 h 1468983"/>
              <a:gd name="connsiteX4" fmla="*/ 1324964 w 1324964"/>
              <a:gd name="connsiteY4" fmla="*/ 1324961 h 1468983"/>
              <a:gd name="connsiteX5" fmla="*/ 1324963 w 1324964"/>
              <a:gd name="connsiteY5" fmla="*/ 1468983 h 1468983"/>
              <a:gd name="connsiteX6" fmla="*/ 0 w 1324964"/>
              <a:gd name="connsiteY6" fmla="*/ 1468980 h 1468983"/>
              <a:gd name="connsiteX7" fmla="*/ 555795 w 1324964"/>
              <a:gd name="connsiteY7" fmla="*/ 734490 h 1468983"/>
              <a:gd name="connsiteX8" fmla="*/ 0 w 1324964"/>
              <a:gd name="connsiteY8" fmla="*/ 0 h 1468983"/>
              <a:gd name="connsiteX0" fmla="*/ 0 w 1324964"/>
              <a:gd name="connsiteY0" fmla="*/ 0 h 1468983"/>
              <a:gd name="connsiteX1" fmla="*/ 769166 w 1324964"/>
              <a:gd name="connsiteY1" fmla="*/ 0 h 1468983"/>
              <a:gd name="connsiteX2" fmla="*/ 1324961 w 1324964"/>
              <a:gd name="connsiteY2" fmla="*/ 2 h 1468983"/>
              <a:gd name="connsiteX3" fmla="*/ 1324961 w 1324964"/>
              <a:gd name="connsiteY3" fmla="*/ 734490 h 1468983"/>
              <a:gd name="connsiteX4" fmla="*/ 1324964 w 1324964"/>
              <a:gd name="connsiteY4" fmla="*/ 1324961 h 1468983"/>
              <a:gd name="connsiteX5" fmla="*/ 1324963 w 1324964"/>
              <a:gd name="connsiteY5" fmla="*/ 1468983 h 1468983"/>
              <a:gd name="connsiteX6" fmla="*/ 0 w 1324964"/>
              <a:gd name="connsiteY6" fmla="*/ 1468980 h 1468983"/>
              <a:gd name="connsiteX7" fmla="*/ 403253 w 1324964"/>
              <a:gd name="connsiteY7" fmla="*/ 734492 h 1468983"/>
              <a:gd name="connsiteX8" fmla="*/ 0 w 1324964"/>
              <a:gd name="connsiteY8" fmla="*/ 0 h 1468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24964" h="1468983">
                <a:moveTo>
                  <a:pt x="0" y="0"/>
                </a:moveTo>
                <a:lnTo>
                  <a:pt x="769166" y="0"/>
                </a:lnTo>
                <a:lnTo>
                  <a:pt x="1324961" y="2"/>
                </a:lnTo>
                <a:lnTo>
                  <a:pt x="1324961" y="734490"/>
                </a:lnTo>
                <a:cubicBezTo>
                  <a:pt x="1324962" y="931314"/>
                  <a:pt x="1324963" y="1128137"/>
                  <a:pt x="1324964" y="1324961"/>
                </a:cubicBezTo>
                <a:cubicBezTo>
                  <a:pt x="1324964" y="1372968"/>
                  <a:pt x="1324963" y="1420976"/>
                  <a:pt x="1324963" y="1468983"/>
                </a:cubicBezTo>
                <a:lnTo>
                  <a:pt x="0" y="1468980"/>
                </a:lnTo>
                <a:lnTo>
                  <a:pt x="403253" y="73449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31" name="Arc 30"/>
          <p:cNvSpPr/>
          <p:nvPr/>
        </p:nvSpPr>
        <p:spPr>
          <a:xfrm rot="19051047">
            <a:off x="2724056" y="1860773"/>
            <a:ext cx="2181771" cy="2181771"/>
          </a:xfrm>
          <a:prstGeom prst="arc">
            <a:avLst/>
          </a:prstGeom>
          <a:ln w="28575">
            <a:solidFill>
              <a:schemeClr val="bg1">
                <a:lumMod val="65000"/>
              </a:schemeClr>
            </a:solidFill>
            <a:prstDash val="sys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32" name="Arc 31"/>
          <p:cNvSpPr/>
          <p:nvPr/>
        </p:nvSpPr>
        <p:spPr>
          <a:xfrm rot="19051047">
            <a:off x="5188672" y="1860775"/>
            <a:ext cx="2181771" cy="2181771"/>
          </a:xfrm>
          <a:prstGeom prst="arc">
            <a:avLst/>
          </a:prstGeom>
          <a:ln w="28575">
            <a:solidFill>
              <a:schemeClr val="bg1">
                <a:lumMod val="65000"/>
              </a:schemeClr>
            </a:solidFill>
            <a:prstDash val="sys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33" name="Arc 32"/>
          <p:cNvSpPr/>
          <p:nvPr/>
        </p:nvSpPr>
        <p:spPr>
          <a:xfrm rot="19051047">
            <a:off x="7653288" y="1860775"/>
            <a:ext cx="2181771" cy="2181771"/>
          </a:xfrm>
          <a:prstGeom prst="arc">
            <a:avLst/>
          </a:prstGeom>
          <a:ln w="28575">
            <a:solidFill>
              <a:schemeClr val="bg1">
                <a:lumMod val="65000"/>
              </a:schemeClr>
            </a:solidFill>
            <a:prstDash val="sys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grpSp>
        <p:nvGrpSpPr>
          <p:cNvPr id="3" name="Group 72"/>
          <p:cNvGrpSpPr/>
          <p:nvPr/>
        </p:nvGrpSpPr>
        <p:grpSpPr>
          <a:xfrm>
            <a:off x="1494141" y="4141934"/>
            <a:ext cx="1633491" cy="1282903"/>
            <a:chOff x="6308067" y="1562947"/>
            <a:chExt cx="1225118" cy="962177"/>
          </a:xfrm>
        </p:grpSpPr>
        <p:sp>
          <p:nvSpPr>
            <p:cNvPr id="38" name="Text Placeholder 3"/>
            <p:cNvSpPr txBox="1">
              <a:spLocks/>
            </p:cNvSpPr>
            <p:nvPr/>
          </p:nvSpPr>
          <p:spPr>
            <a:xfrm>
              <a:off x="6472789" y="1562947"/>
              <a:ext cx="896881" cy="276999"/>
            </a:xfrm>
            <a:prstGeom prst="rect">
              <a:avLst/>
            </a:prstGeom>
          </p:spPr>
          <p:txBody>
            <a:bodyPr wrap="non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19170">
                <a:spcBef>
                  <a:spcPct val="20000"/>
                </a:spcBef>
                <a:defRPr/>
              </a:pPr>
              <a:r>
                <a:rPr lang="en-US" sz="2400" b="1" dirty="0" err="1">
                  <a:solidFill>
                    <a:schemeClr val="accent1"/>
                  </a:solidFill>
                </a:rPr>
                <a:t>Thời</a:t>
              </a:r>
              <a:r>
                <a:rPr lang="en-US" sz="2400" b="1" dirty="0">
                  <a:solidFill>
                    <a:schemeClr val="accent1"/>
                  </a:solidFill>
                </a:rPr>
                <a:t> </a:t>
              </a:r>
              <a:r>
                <a:rPr lang="en-US" sz="2400" b="1" dirty="0" err="1">
                  <a:solidFill>
                    <a:schemeClr val="accent1"/>
                  </a:solidFill>
                </a:rPr>
                <a:t>gian</a:t>
              </a:r>
              <a:endParaRPr lang="en-US" sz="2400" b="1" dirty="0">
                <a:solidFill>
                  <a:schemeClr val="accent1"/>
                </a:solidFill>
              </a:endParaRPr>
            </a:p>
          </p:txBody>
        </p:sp>
        <p:sp>
          <p:nvSpPr>
            <p:cNvPr id="39" name="Text Placeholder 3"/>
            <p:cNvSpPr txBox="1">
              <a:spLocks/>
            </p:cNvSpPr>
            <p:nvPr/>
          </p:nvSpPr>
          <p:spPr>
            <a:xfrm>
              <a:off x="6308067" y="1901876"/>
              <a:ext cx="1225118" cy="623248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19170">
                <a:spcBef>
                  <a:spcPct val="20000"/>
                </a:spcBef>
                <a:defRPr/>
              </a:pPr>
              <a:r>
                <a:rPr lang="en-US" sz="1800" dirty="0" err="1">
                  <a:solidFill>
                    <a:schemeClr val="bg1"/>
                  </a:solidFill>
                </a:rPr>
                <a:t>Hiển</a:t>
              </a:r>
              <a:r>
                <a:rPr lang="en-US" sz="1800" dirty="0">
                  <a:solidFill>
                    <a:schemeClr val="bg1"/>
                  </a:solidFill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</a:rPr>
                <a:t>thị</a:t>
              </a:r>
              <a:r>
                <a:rPr lang="en-US" sz="1800" dirty="0">
                  <a:solidFill>
                    <a:schemeClr val="bg1"/>
                  </a:solidFill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</a:rPr>
                <a:t>thời</a:t>
              </a:r>
              <a:r>
                <a:rPr lang="en-US" sz="1800" dirty="0">
                  <a:solidFill>
                    <a:schemeClr val="bg1"/>
                  </a:solidFill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</a:rPr>
                <a:t>gian</a:t>
              </a:r>
              <a:r>
                <a:rPr lang="en-US" sz="1800" dirty="0">
                  <a:solidFill>
                    <a:schemeClr val="bg1"/>
                  </a:solidFill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</a:rPr>
                <a:t>câu</a:t>
              </a:r>
              <a:r>
                <a:rPr lang="en-US" sz="1800" dirty="0">
                  <a:solidFill>
                    <a:schemeClr val="bg1"/>
                  </a:solidFill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</a:rPr>
                <a:t>lệnh</a:t>
              </a:r>
              <a:r>
                <a:rPr lang="en-US" sz="1800" dirty="0">
                  <a:solidFill>
                    <a:schemeClr val="bg1"/>
                  </a:solidFill>
                </a:rPr>
                <a:t> đ</a:t>
              </a:r>
              <a:r>
                <a:rPr lang="vi-VN" sz="1800" dirty="0">
                  <a:solidFill>
                    <a:schemeClr val="bg1"/>
                  </a:solidFill>
                </a:rPr>
                <a:t>ư</a:t>
              </a:r>
              <a:r>
                <a:rPr lang="en-US" sz="1800" dirty="0" err="1">
                  <a:solidFill>
                    <a:schemeClr val="bg1"/>
                  </a:solidFill>
                </a:rPr>
                <a:t>ợc</a:t>
              </a:r>
              <a:r>
                <a:rPr lang="en-US" sz="1800" dirty="0">
                  <a:solidFill>
                    <a:schemeClr val="bg1"/>
                  </a:solidFill>
                </a:rPr>
                <a:t> đ</a:t>
              </a:r>
              <a:r>
                <a:rPr lang="vi-VN" sz="1800" dirty="0">
                  <a:solidFill>
                    <a:schemeClr val="bg1"/>
                  </a:solidFill>
                </a:rPr>
                <a:t>ư</a:t>
              </a:r>
              <a:r>
                <a:rPr lang="en-US" sz="1800" dirty="0">
                  <a:solidFill>
                    <a:schemeClr val="bg1"/>
                  </a:solidFill>
                </a:rPr>
                <a:t>a ra</a:t>
              </a:r>
            </a:p>
          </p:txBody>
        </p:sp>
      </p:grpSp>
      <p:grpSp>
        <p:nvGrpSpPr>
          <p:cNvPr id="5" name="Group 72"/>
          <p:cNvGrpSpPr/>
          <p:nvPr/>
        </p:nvGrpSpPr>
        <p:grpSpPr>
          <a:xfrm>
            <a:off x="4077175" y="4141934"/>
            <a:ext cx="1633491" cy="1274588"/>
            <a:chOff x="5584697" y="1501987"/>
            <a:chExt cx="1225118" cy="955941"/>
          </a:xfrm>
        </p:grpSpPr>
        <p:sp>
          <p:nvSpPr>
            <p:cNvPr id="41" name="Text Placeholder 3"/>
            <p:cNvSpPr txBox="1">
              <a:spLocks/>
            </p:cNvSpPr>
            <p:nvPr/>
          </p:nvSpPr>
          <p:spPr>
            <a:xfrm>
              <a:off x="5780676" y="1501987"/>
              <a:ext cx="833161" cy="276999"/>
            </a:xfrm>
            <a:prstGeom prst="rect">
              <a:avLst/>
            </a:prstGeom>
          </p:spPr>
          <p:txBody>
            <a:bodyPr wrap="non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19170">
                <a:spcBef>
                  <a:spcPct val="20000"/>
                </a:spcBef>
                <a:defRPr/>
              </a:pPr>
              <a:r>
                <a:rPr lang="en-US" sz="2400" b="1" dirty="0" err="1">
                  <a:solidFill>
                    <a:schemeClr val="accent2"/>
                  </a:solidFill>
                </a:rPr>
                <a:t>Câu</a:t>
              </a:r>
              <a:r>
                <a:rPr lang="en-US" sz="2400" b="1" dirty="0">
                  <a:solidFill>
                    <a:schemeClr val="accent2"/>
                  </a:solidFill>
                </a:rPr>
                <a:t> </a:t>
              </a:r>
              <a:r>
                <a:rPr lang="en-US" sz="2400" b="1" dirty="0" err="1">
                  <a:solidFill>
                    <a:schemeClr val="accent2"/>
                  </a:solidFill>
                </a:rPr>
                <a:t>lệnh</a:t>
              </a:r>
              <a:endParaRPr lang="en-US" sz="2400" b="1" dirty="0">
                <a:solidFill>
                  <a:schemeClr val="accent2"/>
                </a:solidFill>
              </a:endParaRPr>
            </a:p>
          </p:txBody>
        </p:sp>
        <p:sp>
          <p:nvSpPr>
            <p:cNvPr id="42" name="Text Placeholder 3"/>
            <p:cNvSpPr txBox="1">
              <a:spLocks/>
            </p:cNvSpPr>
            <p:nvPr/>
          </p:nvSpPr>
          <p:spPr>
            <a:xfrm>
              <a:off x="5584697" y="1834680"/>
              <a:ext cx="1225118" cy="623248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19170">
                <a:spcBef>
                  <a:spcPct val="20000"/>
                </a:spcBef>
                <a:defRPr/>
              </a:pPr>
              <a:r>
                <a:rPr lang="en-US" sz="1800" dirty="0" err="1">
                  <a:solidFill>
                    <a:schemeClr val="bg1"/>
                  </a:solidFill>
                </a:rPr>
                <a:t>Hiển</a:t>
              </a:r>
              <a:r>
                <a:rPr lang="en-US" sz="1800" dirty="0">
                  <a:solidFill>
                    <a:schemeClr val="bg1"/>
                  </a:solidFill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</a:rPr>
                <a:t>thị</a:t>
              </a:r>
              <a:r>
                <a:rPr lang="en-US" sz="1800" dirty="0">
                  <a:solidFill>
                    <a:schemeClr val="bg1"/>
                  </a:solidFill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</a:rPr>
                <a:t>mệnh</a:t>
              </a:r>
              <a:r>
                <a:rPr lang="en-US" sz="1800" dirty="0">
                  <a:solidFill>
                    <a:schemeClr val="bg1"/>
                  </a:solidFill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</a:rPr>
                <a:t>lệnh</a:t>
              </a:r>
              <a:r>
                <a:rPr lang="en-US" sz="1800" dirty="0">
                  <a:solidFill>
                    <a:schemeClr val="bg1"/>
                  </a:solidFill>
                </a:rPr>
                <a:t> đ</a:t>
              </a:r>
              <a:r>
                <a:rPr lang="vi-VN" sz="1800" dirty="0">
                  <a:solidFill>
                    <a:schemeClr val="bg1"/>
                  </a:solidFill>
                </a:rPr>
                <a:t>ư</a:t>
              </a:r>
              <a:r>
                <a:rPr lang="en-US" sz="1800" dirty="0" err="1">
                  <a:solidFill>
                    <a:schemeClr val="bg1"/>
                  </a:solidFill>
                </a:rPr>
                <a:t>ợc</a:t>
              </a:r>
              <a:r>
                <a:rPr lang="en-US" sz="1800" dirty="0">
                  <a:solidFill>
                    <a:schemeClr val="bg1"/>
                  </a:solidFill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</a:rPr>
                <a:t>giao</a:t>
              </a:r>
              <a:r>
                <a:rPr lang="en-US" sz="1800" dirty="0">
                  <a:solidFill>
                    <a:schemeClr val="bg1"/>
                  </a:solidFill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</a:rPr>
                <a:t>cho</a:t>
              </a:r>
              <a:r>
                <a:rPr lang="en-US" sz="1800" dirty="0">
                  <a:solidFill>
                    <a:schemeClr val="bg1"/>
                  </a:solidFill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</a:rPr>
                <a:t>trợ</a:t>
              </a:r>
              <a:r>
                <a:rPr lang="en-US" sz="1800" dirty="0">
                  <a:solidFill>
                    <a:schemeClr val="bg1"/>
                  </a:solidFill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</a:rPr>
                <a:t>lý</a:t>
              </a:r>
              <a:r>
                <a:rPr lang="en-US" sz="1800" dirty="0">
                  <a:solidFill>
                    <a:schemeClr val="bg1"/>
                  </a:solidFill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</a:rPr>
                <a:t>ảo</a:t>
              </a:r>
              <a:endParaRPr lang="en-US" sz="18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" name="Group 72"/>
          <p:cNvGrpSpPr/>
          <p:nvPr/>
        </p:nvGrpSpPr>
        <p:grpSpPr>
          <a:xfrm>
            <a:off x="6601182" y="4141934"/>
            <a:ext cx="1755759" cy="1282903"/>
            <a:chOff x="5638027" y="1596774"/>
            <a:chExt cx="1316819" cy="962178"/>
          </a:xfrm>
        </p:grpSpPr>
        <p:sp>
          <p:nvSpPr>
            <p:cNvPr id="44" name="Text Placeholder 3"/>
            <p:cNvSpPr txBox="1">
              <a:spLocks/>
            </p:cNvSpPr>
            <p:nvPr/>
          </p:nvSpPr>
          <p:spPr>
            <a:xfrm>
              <a:off x="5689901" y="1596774"/>
              <a:ext cx="1213073" cy="276999"/>
            </a:xfrm>
            <a:prstGeom prst="rect">
              <a:avLst/>
            </a:prstGeom>
          </p:spPr>
          <p:txBody>
            <a:bodyPr wrap="none" lIns="0" tIns="0" rIns="0" bIns="0" anchor="t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19170">
                <a:spcBef>
                  <a:spcPct val="20000"/>
                </a:spcBef>
                <a:defRPr/>
              </a:pPr>
              <a:r>
                <a:rPr lang="en-US" sz="2400" b="1" dirty="0" err="1">
                  <a:solidFill>
                    <a:schemeClr val="accent3"/>
                  </a:solidFill>
                </a:rPr>
                <a:t>Ảnh</a:t>
              </a:r>
              <a:r>
                <a:rPr lang="en-US" sz="2400" b="1" dirty="0">
                  <a:solidFill>
                    <a:schemeClr val="accent3"/>
                  </a:solidFill>
                </a:rPr>
                <a:t> </a:t>
              </a:r>
              <a:r>
                <a:rPr lang="en-US" sz="2400" b="1" dirty="0" err="1">
                  <a:solidFill>
                    <a:schemeClr val="accent3"/>
                  </a:solidFill>
                </a:rPr>
                <a:t>đại</a:t>
              </a:r>
              <a:r>
                <a:rPr lang="en-US" sz="2400" b="1" dirty="0">
                  <a:solidFill>
                    <a:schemeClr val="accent3"/>
                  </a:solidFill>
                </a:rPr>
                <a:t> </a:t>
              </a:r>
              <a:r>
                <a:rPr lang="en-US" sz="2400" b="1" dirty="0" err="1">
                  <a:solidFill>
                    <a:schemeClr val="accent3"/>
                  </a:solidFill>
                </a:rPr>
                <a:t>diện</a:t>
              </a:r>
              <a:endParaRPr lang="en-US" sz="2400" b="1" dirty="0">
                <a:solidFill>
                  <a:schemeClr val="accent3"/>
                </a:solidFill>
              </a:endParaRPr>
            </a:p>
          </p:txBody>
        </p:sp>
        <p:sp>
          <p:nvSpPr>
            <p:cNvPr id="46" name="Text Placeholder 3"/>
            <p:cNvSpPr txBox="1">
              <a:spLocks/>
            </p:cNvSpPr>
            <p:nvPr/>
          </p:nvSpPr>
          <p:spPr>
            <a:xfrm>
              <a:off x="5638027" y="1935704"/>
              <a:ext cx="1316819" cy="623248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19170">
                <a:spcBef>
                  <a:spcPct val="20000"/>
                </a:spcBef>
                <a:defRPr/>
              </a:pPr>
              <a:r>
                <a:rPr lang="en-US" sz="1800" dirty="0" err="1">
                  <a:solidFill>
                    <a:schemeClr val="bg1"/>
                  </a:solidFill>
                </a:rPr>
                <a:t>Hiển</a:t>
              </a:r>
              <a:r>
                <a:rPr lang="en-US" sz="1800" dirty="0">
                  <a:solidFill>
                    <a:schemeClr val="bg1"/>
                  </a:solidFill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</a:rPr>
                <a:t>thị</a:t>
              </a:r>
              <a:r>
                <a:rPr lang="en-US" sz="1800" dirty="0">
                  <a:solidFill>
                    <a:schemeClr val="bg1"/>
                  </a:solidFill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</a:rPr>
                <a:t>ảnh</a:t>
              </a:r>
              <a:r>
                <a:rPr lang="en-US" sz="1800" dirty="0">
                  <a:solidFill>
                    <a:schemeClr val="bg1"/>
                  </a:solidFill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</a:rPr>
                <a:t>của</a:t>
              </a:r>
              <a:r>
                <a:rPr lang="en-US" sz="1800" dirty="0">
                  <a:solidFill>
                    <a:schemeClr val="bg1"/>
                  </a:solidFill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</a:rPr>
                <a:t>trợ</a:t>
              </a:r>
              <a:r>
                <a:rPr lang="en-US" sz="1800" dirty="0">
                  <a:solidFill>
                    <a:schemeClr val="bg1"/>
                  </a:solidFill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</a:rPr>
                <a:t>lý</a:t>
              </a:r>
              <a:r>
                <a:rPr lang="en-US" sz="1800" dirty="0">
                  <a:solidFill>
                    <a:schemeClr val="bg1"/>
                  </a:solidFill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</a:rPr>
                <a:t>ảo</a:t>
              </a:r>
              <a:r>
                <a:rPr lang="en-US" sz="1800" dirty="0">
                  <a:solidFill>
                    <a:schemeClr val="bg1"/>
                  </a:solidFill>
                </a:rPr>
                <a:t> do ng</a:t>
              </a:r>
              <a:r>
                <a:rPr lang="vi-VN" sz="1800" dirty="0">
                  <a:solidFill>
                    <a:schemeClr val="bg1"/>
                  </a:solidFill>
                </a:rPr>
                <a:t>ư</a:t>
              </a:r>
              <a:r>
                <a:rPr lang="en-US" sz="1800" dirty="0" err="1">
                  <a:solidFill>
                    <a:schemeClr val="bg1"/>
                  </a:solidFill>
                </a:rPr>
                <a:t>ời</a:t>
              </a:r>
              <a:r>
                <a:rPr lang="en-US" sz="1800" dirty="0">
                  <a:solidFill>
                    <a:schemeClr val="bg1"/>
                  </a:solidFill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</a:rPr>
                <a:t>dùng</a:t>
              </a:r>
              <a:r>
                <a:rPr lang="en-US" sz="1800" dirty="0">
                  <a:solidFill>
                    <a:schemeClr val="bg1"/>
                  </a:solidFill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</a:rPr>
                <a:t>tự</a:t>
              </a:r>
              <a:r>
                <a:rPr lang="en-US" sz="1800" dirty="0">
                  <a:solidFill>
                    <a:schemeClr val="bg1"/>
                  </a:solidFill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</a:rPr>
                <a:t>chọn</a:t>
              </a:r>
              <a:endParaRPr lang="en-US" sz="18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" name="Group 72"/>
          <p:cNvGrpSpPr/>
          <p:nvPr/>
        </p:nvGrpSpPr>
        <p:grpSpPr>
          <a:xfrm>
            <a:off x="9113654" y="4087954"/>
            <a:ext cx="1749822" cy="1338491"/>
            <a:chOff x="5511823" y="1545687"/>
            <a:chExt cx="1312366" cy="1003867"/>
          </a:xfrm>
        </p:grpSpPr>
        <p:sp>
          <p:nvSpPr>
            <p:cNvPr id="49" name="Text Placeholder 3"/>
            <p:cNvSpPr txBox="1">
              <a:spLocks/>
            </p:cNvSpPr>
            <p:nvPr/>
          </p:nvSpPr>
          <p:spPr>
            <a:xfrm>
              <a:off x="5670394" y="1545687"/>
              <a:ext cx="995224" cy="276999"/>
            </a:xfrm>
            <a:prstGeom prst="rect">
              <a:avLst/>
            </a:prstGeom>
          </p:spPr>
          <p:txBody>
            <a:bodyPr wrap="none" lIns="0" tIns="0" rIns="0" bIns="0" anchor="t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19170">
                <a:spcBef>
                  <a:spcPct val="20000"/>
                </a:spcBef>
                <a:defRPr/>
              </a:pPr>
              <a:r>
                <a:rPr lang="en-US" sz="2400" b="1" dirty="0" err="1">
                  <a:solidFill>
                    <a:schemeClr val="accent4"/>
                  </a:solidFill>
                </a:rPr>
                <a:t>Câu</a:t>
              </a:r>
              <a:r>
                <a:rPr lang="en-US" sz="2400" b="1" dirty="0">
                  <a:solidFill>
                    <a:schemeClr val="accent4"/>
                  </a:solidFill>
                </a:rPr>
                <a:t> </a:t>
              </a:r>
              <a:r>
                <a:rPr lang="en-US" sz="2400" b="1" dirty="0" err="1">
                  <a:solidFill>
                    <a:schemeClr val="accent4"/>
                  </a:solidFill>
                </a:rPr>
                <a:t>trả</a:t>
              </a:r>
              <a:r>
                <a:rPr lang="en-US" sz="2400" b="1" dirty="0">
                  <a:solidFill>
                    <a:schemeClr val="accent4"/>
                  </a:solidFill>
                </a:rPr>
                <a:t> </a:t>
              </a:r>
              <a:r>
                <a:rPr lang="en-US" sz="2400" b="1" dirty="0" err="1">
                  <a:solidFill>
                    <a:schemeClr val="accent4"/>
                  </a:solidFill>
                </a:rPr>
                <a:t>lời</a:t>
              </a:r>
              <a:endParaRPr lang="en-US" sz="2400" b="1" dirty="0">
                <a:solidFill>
                  <a:schemeClr val="accent4"/>
                </a:solidFill>
              </a:endParaRPr>
            </a:p>
          </p:txBody>
        </p:sp>
        <p:sp>
          <p:nvSpPr>
            <p:cNvPr id="50" name="Text Placeholder 3"/>
            <p:cNvSpPr txBox="1">
              <a:spLocks/>
            </p:cNvSpPr>
            <p:nvPr/>
          </p:nvSpPr>
          <p:spPr>
            <a:xfrm>
              <a:off x="5511823" y="1926307"/>
              <a:ext cx="1312366" cy="623247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19170">
                <a:spcBef>
                  <a:spcPct val="20000"/>
                </a:spcBef>
                <a:defRPr/>
              </a:pPr>
              <a:r>
                <a:rPr lang="en-US" sz="1800" dirty="0" err="1">
                  <a:solidFill>
                    <a:schemeClr val="bg1"/>
                  </a:solidFill>
                </a:rPr>
                <a:t>Hiển</a:t>
              </a:r>
              <a:r>
                <a:rPr lang="en-US" sz="1800" dirty="0">
                  <a:solidFill>
                    <a:schemeClr val="bg1"/>
                  </a:solidFill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</a:rPr>
                <a:t>thị</a:t>
              </a:r>
              <a:r>
                <a:rPr lang="en-US" sz="1800" dirty="0">
                  <a:solidFill>
                    <a:schemeClr val="bg1"/>
                  </a:solidFill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</a:rPr>
                <a:t>câu</a:t>
              </a:r>
              <a:r>
                <a:rPr lang="en-US" sz="1800" dirty="0">
                  <a:solidFill>
                    <a:schemeClr val="bg1"/>
                  </a:solidFill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</a:rPr>
                <a:t>trả</a:t>
              </a:r>
              <a:r>
                <a:rPr lang="en-US" sz="1800" dirty="0">
                  <a:solidFill>
                    <a:schemeClr val="bg1"/>
                  </a:solidFill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</a:rPr>
                <a:t>lời</a:t>
              </a:r>
              <a:r>
                <a:rPr lang="en-US" sz="1800" dirty="0">
                  <a:solidFill>
                    <a:schemeClr val="bg1"/>
                  </a:solidFill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</a:rPr>
                <a:t>của</a:t>
              </a:r>
              <a:r>
                <a:rPr lang="en-US" sz="1800" dirty="0">
                  <a:solidFill>
                    <a:schemeClr val="bg1"/>
                  </a:solidFill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</a:rPr>
                <a:t>trợ</a:t>
              </a:r>
              <a:r>
                <a:rPr lang="en-US" sz="1800" dirty="0">
                  <a:solidFill>
                    <a:schemeClr val="bg1"/>
                  </a:solidFill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</a:rPr>
                <a:t>lý</a:t>
              </a:r>
              <a:r>
                <a:rPr lang="en-US" sz="1800" dirty="0">
                  <a:solidFill>
                    <a:schemeClr val="bg1"/>
                  </a:solidFill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</a:rPr>
                <a:t>ảo</a:t>
              </a:r>
              <a:r>
                <a:rPr lang="en-US" sz="1800" dirty="0">
                  <a:solidFill>
                    <a:schemeClr val="bg1"/>
                  </a:solidFill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</a:rPr>
                <a:t>sau</a:t>
              </a:r>
              <a:r>
                <a:rPr lang="en-US" sz="1800" dirty="0">
                  <a:solidFill>
                    <a:schemeClr val="bg1"/>
                  </a:solidFill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</a:rPr>
                <a:t>khi</a:t>
              </a:r>
              <a:r>
                <a:rPr lang="en-US" sz="1800" dirty="0">
                  <a:solidFill>
                    <a:schemeClr val="bg1"/>
                  </a:solidFill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</a:rPr>
                <a:t>thực</a:t>
              </a:r>
              <a:r>
                <a:rPr lang="en-US" sz="1800" dirty="0">
                  <a:solidFill>
                    <a:schemeClr val="bg1"/>
                  </a:solidFill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</a:rPr>
                <a:t>thi</a:t>
              </a:r>
              <a:r>
                <a:rPr lang="en-US" sz="1800" dirty="0">
                  <a:solidFill>
                    <a:schemeClr val="bg1"/>
                  </a:solidFill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</a:rPr>
                <a:t>lệnh</a:t>
              </a:r>
              <a:endParaRPr lang="en-US" sz="1800" dirty="0">
                <a:solidFill>
                  <a:schemeClr val="bg1"/>
                </a:solidFill>
              </a:endParaRPr>
            </a:p>
          </p:txBody>
        </p:sp>
      </p:grpSp>
      <p:sp>
        <p:nvSpPr>
          <p:cNvPr id="35" name="文本框 34"/>
          <p:cNvSpPr txBox="1"/>
          <p:nvPr/>
        </p:nvSpPr>
        <p:spPr>
          <a:xfrm>
            <a:off x="2454447" y="253256"/>
            <a:ext cx="7054947" cy="666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733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Main Panel</a:t>
            </a:r>
            <a:endParaRPr lang="zh-CN" altLang="en-US" sz="3733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D0492EE-DAA0-429F-A2D6-1DB1E7CA7D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0848" y="2589140"/>
            <a:ext cx="756249" cy="75624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85A622A-2DB1-4641-A31D-3685498231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0416" y="2589140"/>
            <a:ext cx="826062" cy="74514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71DFB61-161D-40F7-8FB0-58C3C9C0327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4369" y="2475976"/>
            <a:ext cx="903063" cy="90306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3073935-05FC-4FC9-BFB5-6BF05D709B2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4046" y="2475976"/>
            <a:ext cx="1014871" cy="1014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528174"/>
      </p:ext>
    </p:extLst>
  </p:cSld>
  <p:clrMapOvr>
    <a:masterClrMapping/>
  </p:clrMapOvr>
  <p:transition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1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" presetClass="entr" presetSubtype="1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500"/>
                            </p:stCondLst>
                            <p:childTnLst>
                              <p:par>
                                <p:cTn id="4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6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2" presetClass="entr" presetSubtype="1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500"/>
                            </p:stCondLst>
                            <p:childTnLst>
                              <p:par>
                                <p:cTn id="7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8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500"/>
                            </p:stCondLst>
                            <p:childTnLst>
                              <p:par>
                                <p:cTn id="87" presetID="2" presetClass="entr" presetSubtype="1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1500"/>
                            </p:stCondLst>
                            <p:childTnLst>
                              <p:par>
                                <p:cTn id="9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  <p:bldP spid="53" grpId="0" animBg="1"/>
      <p:bldP spid="52" grpId="0" animBg="1"/>
      <p:bldP spid="51" grpId="0" animBg="1"/>
      <p:bldP spid="45" grpId="0" animBg="1"/>
      <p:bldP spid="54" grpId="0" animBg="1"/>
      <p:bldP spid="69" grpId="0" animBg="1"/>
      <p:bldP spid="72" grpId="0" animBg="1"/>
      <p:bldP spid="31" grpId="0" animBg="1"/>
      <p:bldP spid="32" grpId="0" animBg="1"/>
      <p:bldP spid="3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84"/>
          <p:cNvGrpSpPr/>
          <p:nvPr/>
        </p:nvGrpSpPr>
        <p:grpSpPr>
          <a:xfrm>
            <a:off x="1509543" y="2807139"/>
            <a:ext cx="9114549" cy="1229783"/>
            <a:chOff x="1154044" y="1609243"/>
            <a:chExt cx="6835912" cy="922337"/>
          </a:xfrm>
        </p:grpSpPr>
        <p:grpSp>
          <p:nvGrpSpPr>
            <p:cNvPr id="5" name="Group 20"/>
            <p:cNvGrpSpPr/>
            <p:nvPr/>
          </p:nvGrpSpPr>
          <p:grpSpPr>
            <a:xfrm>
              <a:off x="1154044" y="1609243"/>
              <a:ext cx="3791639" cy="922337"/>
              <a:chOff x="4077807" y="1573713"/>
              <a:chExt cx="4432020" cy="922337"/>
            </a:xfrm>
          </p:grpSpPr>
          <p:sp>
            <p:nvSpPr>
              <p:cNvPr id="9" name="Rectangle 5"/>
              <p:cNvSpPr>
                <a:spLocks noChangeArrowheads="1"/>
              </p:cNvSpPr>
              <p:nvPr/>
            </p:nvSpPr>
            <p:spPr bwMode="auto">
              <a:xfrm flipH="1">
                <a:off x="4077807" y="1830888"/>
                <a:ext cx="2417482" cy="665162"/>
              </a:xfrm>
              <a:prstGeom prst="homePlat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10" name="Freeform 6"/>
              <p:cNvSpPr>
                <a:spLocks/>
              </p:cNvSpPr>
              <p:nvPr/>
            </p:nvSpPr>
            <p:spPr bwMode="auto">
              <a:xfrm>
                <a:off x="6495289" y="1573713"/>
                <a:ext cx="292100" cy="922337"/>
              </a:xfrm>
              <a:custGeom>
                <a:avLst/>
                <a:gdLst>
                  <a:gd name="T0" fmla="*/ 184 w 184"/>
                  <a:gd name="T1" fmla="*/ 529 h 581"/>
                  <a:gd name="T2" fmla="*/ 184 w 184"/>
                  <a:gd name="T3" fmla="*/ 531 h 581"/>
                  <a:gd name="T4" fmla="*/ 0 w 184"/>
                  <a:gd name="T5" fmla="*/ 581 h 581"/>
                  <a:gd name="T6" fmla="*/ 0 w 184"/>
                  <a:gd name="T7" fmla="*/ 162 h 581"/>
                  <a:gd name="T8" fmla="*/ 2 w 184"/>
                  <a:gd name="T9" fmla="*/ 162 h 581"/>
                  <a:gd name="T10" fmla="*/ 184 w 184"/>
                  <a:gd name="T11" fmla="*/ 0 h 581"/>
                  <a:gd name="T12" fmla="*/ 184 w 184"/>
                  <a:gd name="T13" fmla="*/ 529 h 5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4" h="581">
                    <a:moveTo>
                      <a:pt x="184" y="529"/>
                    </a:moveTo>
                    <a:lnTo>
                      <a:pt x="184" y="531"/>
                    </a:lnTo>
                    <a:lnTo>
                      <a:pt x="0" y="581"/>
                    </a:lnTo>
                    <a:lnTo>
                      <a:pt x="0" y="162"/>
                    </a:lnTo>
                    <a:lnTo>
                      <a:pt x="2" y="162"/>
                    </a:lnTo>
                    <a:lnTo>
                      <a:pt x="184" y="0"/>
                    </a:lnTo>
                    <a:lnTo>
                      <a:pt x="184" y="529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11" name="Freeform 7"/>
              <p:cNvSpPr>
                <a:spLocks/>
              </p:cNvSpPr>
              <p:nvPr/>
            </p:nvSpPr>
            <p:spPr bwMode="auto">
              <a:xfrm>
                <a:off x="6787389" y="1573713"/>
                <a:ext cx="1722438" cy="839787"/>
              </a:xfrm>
              <a:custGeom>
                <a:avLst/>
                <a:gdLst>
                  <a:gd name="T0" fmla="*/ 0 w 542"/>
                  <a:gd name="T1" fmla="*/ 264 h 264"/>
                  <a:gd name="T2" fmla="*/ 0 w 542"/>
                  <a:gd name="T3" fmla="*/ 0 h 264"/>
                  <a:gd name="T4" fmla="*/ 410 w 542"/>
                  <a:gd name="T5" fmla="*/ 0 h 264"/>
                  <a:gd name="T6" fmla="*/ 503 w 542"/>
                  <a:gd name="T7" fmla="*/ 38 h 264"/>
                  <a:gd name="T8" fmla="*/ 542 w 542"/>
                  <a:gd name="T9" fmla="*/ 132 h 264"/>
                  <a:gd name="T10" fmla="*/ 503 w 542"/>
                  <a:gd name="T11" fmla="*/ 225 h 264"/>
                  <a:gd name="T12" fmla="*/ 410 w 542"/>
                  <a:gd name="T13" fmla="*/ 264 h 264"/>
                  <a:gd name="T14" fmla="*/ 0 w 542"/>
                  <a:gd name="T15" fmla="*/ 264 h 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42" h="264">
                    <a:moveTo>
                      <a:pt x="0" y="26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10" y="0"/>
                      <a:pt x="410" y="0"/>
                      <a:pt x="410" y="0"/>
                    </a:cubicBezTo>
                    <a:cubicBezTo>
                      <a:pt x="447" y="0"/>
                      <a:pt x="478" y="12"/>
                      <a:pt x="503" y="38"/>
                    </a:cubicBezTo>
                    <a:cubicBezTo>
                      <a:pt x="529" y="64"/>
                      <a:pt x="542" y="95"/>
                      <a:pt x="542" y="132"/>
                    </a:cubicBezTo>
                    <a:cubicBezTo>
                      <a:pt x="542" y="168"/>
                      <a:pt x="529" y="199"/>
                      <a:pt x="503" y="225"/>
                    </a:cubicBezTo>
                    <a:cubicBezTo>
                      <a:pt x="478" y="251"/>
                      <a:pt x="447" y="264"/>
                      <a:pt x="410" y="264"/>
                    </a:cubicBezTo>
                    <a:lnTo>
                      <a:pt x="0" y="26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</p:grpSp>
        <p:grpSp>
          <p:nvGrpSpPr>
            <p:cNvPr id="6" name="Group 20"/>
            <p:cNvGrpSpPr/>
            <p:nvPr/>
          </p:nvGrpSpPr>
          <p:grpSpPr>
            <a:xfrm flipH="1">
              <a:off x="4198317" y="1609243"/>
              <a:ext cx="3791639" cy="922337"/>
              <a:chOff x="4077807" y="1573713"/>
              <a:chExt cx="4432020" cy="922337"/>
            </a:xfrm>
          </p:grpSpPr>
          <p:sp>
            <p:nvSpPr>
              <p:cNvPr id="42" name="Rectangle 5"/>
              <p:cNvSpPr>
                <a:spLocks noChangeArrowheads="1"/>
              </p:cNvSpPr>
              <p:nvPr/>
            </p:nvSpPr>
            <p:spPr bwMode="auto">
              <a:xfrm flipH="1">
                <a:off x="4077807" y="1830888"/>
                <a:ext cx="2417482" cy="665162"/>
              </a:xfrm>
              <a:prstGeom prst="homePlat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43" name="Freeform 6"/>
              <p:cNvSpPr>
                <a:spLocks/>
              </p:cNvSpPr>
              <p:nvPr/>
            </p:nvSpPr>
            <p:spPr bwMode="auto">
              <a:xfrm>
                <a:off x="6495289" y="1573713"/>
                <a:ext cx="292100" cy="922337"/>
              </a:xfrm>
              <a:custGeom>
                <a:avLst/>
                <a:gdLst>
                  <a:gd name="T0" fmla="*/ 184 w 184"/>
                  <a:gd name="T1" fmla="*/ 529 h 581"/>
                  <a:gd name="T2" fmla="*/ 184 w 184"/>
                  <a:gd name="T3" fmla="*/ 531 h 581"/>
                  <a:gd name="T4" fmla="*/ 0 w 184"/>
                  <a:gd name="T5" fmla="*/ 581 h 581"/>
                  <a:gd name="T6" fmla="*/ 0 w 184"/>
                  <a:gd name="T7" fmla="*/ 162 h 581"/>
                  <a:gd name="T8" fmla="*/ 2 w 184"/>
                  <a:gd name="T9" fmla="*/ 162 h 581"/>
                  <a:gd name="T10" fmla="*/ 184 w 184"/>
                  <a:gd name="T11" fmla="*/ 0 h 581"/>
                  <a:gd name="T12" fmla="*/ 184 w 184"/>
                  <a:gd name="T13" fmla="*/ 529 h 5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4" h="581">
                    <a:moveTo>
                      <a:pt x="184" y="529"/>
                    </a:moveTo>
                    <a:lnTo>
                      <a:pt x="184" y="531"/>
                    </a:lnTo>
                    <a:lnTo>
                      <a:pt x="0" y="581"/>
                    </a:lnTo>
                    <a:lnTo>
                      <a:pt x="0" y="162"/>
                    </a:lnTo>
                    <a:lnTo>
                      <a:pt x="2" y="162"/>
                    </a:lnTo>
                    <a:lnTo>
                      <a:pt x="184" y="0"/>
                    </a:lnTo>
                    <a:lnTo>
                      <a:pt x="184" y="529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44" name="Freeform 7"/>
              <p:cNvSpPr>
                <a:spLocks/>
              </p:cNvSpPr>
              <p:nvPr/>
            </p:nvSpPr>
            <p:spPr bwMode="auto">
              <a:xfrm>
                <a:off x="6787389" y="1573713"/>
                <a:ext cx="1722438" cy="839787"/>
              </a:xfrm>
              <a:custGeom>
                <a:avLst/>
                <a:gdLst>
                  <a:gd name="T0" fmla="*/ 0 w 542"/>
                  <a:gd name="T1" fmla="*/ 264 h 264"/>
                  <a:gd name="T2" fmla="*/ 0 w 542"/>
                  <a:gd name="T3" fmla="*/ 0 h 264"/>
                  <a:gd name="T4" fmla="*/ 410 w 542"/>
                  <a:gd name="T5" fmla="*/ 0 h 264"/>
                  <a:gd name="T6" fmla="*/ 503 w 542"/>
                  <a:gd name="T7" fmla="*/ 38 h 264"/>
                  <a:gd name="T8" fmla="*/ 542 w 542"/>
                  <a:gd name="T9" fmla="*/ 132 h 264"/>
                  <a:gd name="T10" fmla="*/ 503 w 542"/>
                  <a:gd name="T11" fmla="*/ 225 h 264"/>
                  <a:gd name="T12" fmla="*/ 410 w 542"/>
                  <a:gd name="T13" fmla="*/ 264 h 264"/>
                  <a:gd name="T14" fmla="*/ 0 w 542"/>
                  <a:gd name="T15" fmla="*/ 264 h 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42" h="264">
                    <a:moveTo>
                      <a:pt x="0" y="26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10" y="0"/>
                      <a:pt x="410" y="0"/>
                      <a:pt x="410" y="0"/>
                    </a:cubicBezTo>
                    <a:cubicBezTo>
                      <a:pt x="447" y="0"/>
                      <a:pt x="478" y="12"/>
                      <a:pt x="503" y="38"/>
                    </a:cubicBezTo>
                    <a:cubicBezTo>
                      <a:pt x="529" y="64"/>
                      <a:pt x="542" y="95"/>
                      <a:pt x="542" y="132"/>
                    </a:cubicBezTo>
                    <a:cubicBezTo>
                      <a:pt x="542" y="168"/>
                      <a:pt x="529" y="199"/>
                      <a:pt x="503" y="225"/>
                    </a:cubicBezTo>
                    <a:cubicBezTo>
                      <a:pt x="478" y="251"/>
                      <a:pt x="447" y="264"/>
                      <a:pt x="410" y="264"/>
                    </a:cubicBezTo>
                    <a:lnTo>
                      <a:pt x="0" y="26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</p:grpSp>
      </p:grpSp>
      <p:grpSp>
        <p:nvGrpSpPr>
          <p:cNvPr id="7" name="Group 85"/>
          <p:cNvGrpSpPr/>
          <p:nvPr/>
        </p:nvGrpSpPr>
        <p:grpSpPr>
          <a:xfrm>
            <a:off x="682017" y="3911631"/>
            <a:ext cx="10769600" cy="1280583"/>
            <a:chOff x="533400" y="2452205"/>
            <a:chExt cx="8077200" cy="839787"/>
          </a:xfrm>
        </p:grpSpPr>
        <p:grpSp>
          <p:nvGrpSpPr>
            <p:cNvPr id="8" name="Group 21"/>
            <p:cNvGrpSpPr/>
            <p:nvPr/>
          </p:nvGrpSpPr>
          <p:grpSpPr>
            <a:xfrm>
              <a:off x="533400" y="2452205"/>
              <a:ext cx="4412283" cy="839787"/>
              <a:chOff x="3352341" y="2416675"/>
              <a:chExt cx="5157486" cy="839787"/>
            </a:xfrm>
          </p:grpSpPr>
          <p:sp>
            <p:nvSpPr>
              <p:cNvPr id="12" name="Rectangle 8"/>
              <p:cNvSpPr>
                <a:spLocks noChangeArrowheads="1"/>
              </p:cNvSpPr>
              <p:nvPr/>
            </p:nvSpPr>
            <p:spPr bwMode="auto">
              <a:xfrm flipH="1">
                <a:off x="3352341" y="2496050"/>
                <a:ext cx="3142948" cy="635925"/>
              </a:xfrm>
              <a:prstGeom prst="homePlat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15" name="Freeform 9"/>
              <p:cNvSpPr>
                <a:spLocks/>
              </p:cNvSpPr>
              <p:nvPr/>
            </p:nvSpPr>
            <p:spPr bwMode="auto">
              <a:xfrm>
                <a:off x="6495289" y="2416675"/>
                <a:ext cx="292100" cy="839787"/>
              </a:xfrm>
              <a:custGeom>
                <a:avLst/>
                <a:gdLst>
                  <a:gd name="T0" fmla="*/ 0 w 184"/>
                  <a:gd name="T1" fmla="*/ 451 h 529"/>
                  <a:gd name="T2" fmla="*/ 0 w 184"/>
                  <a:gd name="T3" fmla="*/ 50 h 529"/>
                  <a:gd name="T4" fmla="*/ 184 w 184"/>
                  <a:gd name="T5" fmla="*/ 0 h 529"/>
                  <a:gd name="T6" fmla="*/ 184 w 184"/>
                  <a:gd name="T7" fmla="*/ 527 h 529"/>
                  <a:gd name="T8" fmla="*/ 184 w 184"/>
                  <a:gd name="T9" fmla="*/ 529 h 529"/>
                  <a:gd name="T10" fmla="*/ 0 w 184"/>
                  <a:gd name="T11" fmla="*/ 451 h 5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4" h="529">
                    <a:moveTo>
                      <a:pt x="0" y="451"/>
                    </a:moveTo>
                    <a:lnTo>
                      <a:pt x="0" y="50"/>
                    </a:lnTo>
                    <a:lnTo>
                      <a:pt x="184" y="0"/>
                    </a:lnTo>
                    <a:lnTo>
                      <a:pt x="184" y="527"/>
                    </a:lnTo>
                    <a:lnTo>
                      <a:pt x="184" y="529"/>
                    </a:lnTo>
                    <a:lnTo>
                      <a:pt x="0" y="451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16" name="Freeform 10"/>
              <p:cNvSpPr>
                <a:spLocks/>
              </p:cNvSpPr>
              <p:nvPr/>
            </p:nvSpPr>
            <p:spPr bwMode="auto">
              <a:xfrm>
                <a:off x="6787389" y="2416675"/>
                <a:ext cx="1722438" cy="836612"/>
              </a:xfrm>
              <a:custGeom>
                <a:avLst/>
                <a:gdLst>
                  <a:gd name="T0" fmla="*/ 0 w 542"/>
                  <a:gd name="T1" fmla="*/ 263 h 263"/>
                  <a:gd name="T2" fmla="*/ 0 w 542"/>
                  <a:gd name="T3" fmla="*/ 0 h 263"/>
                  <a:gd name="T4" fmla="*/ 410 w 542"/>
                  <a:gd name="T5" fmla="*/ 0 h 263"/>
                  <a:gd name="T6" fmla="*/ 503 w 542"/>
                  <a:gd name="T7" fmla="*/ 38 h 263"/>
                  <a:gd name="T8" fmla="*/ 542 w 542"/>
                  <a:gd name="T9" fmla="*/ 132 h 263"/>
                  <a:gd name="T10" fmla="*/ 503 w 542"/>
                  <a:gd name="T11" fmla="*/ 225 h 263"/>
                  <a:gd name="T12" fmla="*/ 442 w 542"/>
                  <a:gd name="T13" fmla="*/ 260 h 263"/>
                  <a:gd name="T14" fmla="*/ 422 w 542"/>
                  <a:gd name="T15" fmla="*/ 263 h 263"/>
                  <a:gd name="T16" fmla="*/ 410 w 542"/>
                  <a:gd name="T17" fmla="*/ 263 h 263"/>
                  <a:gd name="T18" fmla="*/ 0 w 542"/>
                  <a:gd name="T19" fmla="*/ 263 h 2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42" h="263">
                    <a:moveTo>
                      <a:pt x="0" y="263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10" y="0"/>
                      <a:pt x="410" y="0"/>
                      <a:pt x="410" y="0"/>
                    </a:cubicBezTo>
                    <a:cubicBezTo>
                      <a:pt x="447" y="0"/>
                      <a:pt x="478" y="13"/>
                      <a:pt x="503" y="38"/>
                    </a:cubicBezTo>
                    <a:cubicBezTo>
                      <a:pt x="529" y="64"/>
                      <a:pt x="542" y="95"/>
                      <a:pt x="542" y="132"/>
                    </a:cubicBezTo>
                    <a:cubicBezTo>
                      <a:pt x="542" y="168"/>
                      <a:pt x="529" y="199"/>
                      <a:pt x="503" y="225"/>
                    </a:cubicBezTo>
                    <a:cubicBezTo>
                      <a:pt x="486" y="243"/>
                      <a:pt x="465" y="255"/>
                      <a:pt x="442" y="260"/>
                    </a:cubicBezTo>
                    <a:cubicBezTo>
                      <a:pt x="436" y="262"/>
                      <a:pt x="429" y="263"/>
                      <a:pt x="422" y="263"/>
                    </a:cubicBezTo>
                    <a:cubicBezTo>
                      <a:pt x="418" y="263"/>
                      <a:pt x="414" y="263"/>
                      <a:pt x="410" y="263"/>
                    </a:cubicBezTo>
                    <a:lnTo>
                      <a:pt x="0" y="263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</p:grpSp>
        <p:grpSp>
          <p:nvGrpSpPr>
            <p:cNvPr id="13" name="Group 21"/>
            <p:cNvGrpSpPr/>
            <p:nvPr/>
          </p:nvGrpSpPr>
          <p:grpSpPr>
            <a:xfrm flipH="1">
              <a:off x="4198317" y="2452205"/>
              <a:ext cx="4412283" cy="839787"/>
              <a:chOff x="3352341" y="2416675"/>
              <a:chExt cx="5157486" cy="839787"/>
            </a:xfrm>
          </p:grpSpPr>
          <p:sp>
            <p:nvSpPr>
              <p:cNvPr id="46" name="Rectangle 8"/>
              <p:cNvSpPr>
                <a:spLocks noChangeArrowheads="1"/>
              </p:cNvSpPr>
              <p:nvPr/>
            </p:nvSpPr>
            <p:spPr bwMode="auto">
              <a:xfrm flipH="1">
                <a:off x="3352341" y="2496050"/>
                <a:ext cx="3142948" cy="635925"/>
              </a:xfrm>
              <a:prstGeom prst="homePlat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47" name="Freeform 9"/>
              <p:cNvSpPr>
                <a:spLocks/>
              </p:cNvSpPr>
              <p:nvPr/>
            </p:nvSpPr>
            <p:spPr bwMode="auto">
              <a:xfrm>
                <a:off x="6495289" y="2416675"/>
                <a:ext cx="292100" cy="839787"/>
              </a:xfrm>
              <a:custGeom>
                <a:avLst/>
                <a:gdLst>
                  <a:gd name="T0" fmla="*/ 0 w 184"/>
                  <a:gd name="T1" fmla="*/ 451 h 529"/>
                  <a:gd name="T2" fmla="*/ 0 w 184"/>
                  <a:gd name="T3" fmla="*/ 50 h 529"/>
                  <a:gd name="T4" fmla="*/ 184 w 184"/>
                  <a:gd name="T5" fmla="*/ 0 h 529"/>
                  <a:gd name="T6" fmla="*/ 184 w 184"/>
                  <a:gd name="T7" fmla="*/ 527 h 529"/>
                  <a:gd name="T8" fmla="*/ 184 w 184"/>
                  <a:gd name="T9" fmla="*/ 529 h 529"/>
                  <a:gd name="T10" fmla="*/ 0 w 184"/>
                  <a:gd name="T11" fmla="*/ 451 h 5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4" h="529">
                    <a:moveTo>
                      <a:pt x="0" y="451"/>
                    </a:moveTo>
                    <a:lnTo>
                      <a:pt x="0" y="50"/>
                    </a:lnTo>
                    <a:lnTo>
                      <a:pt x="184" y="0"/>
                    </a:lnTo>
                    <a:lnTo>
                      <a:pt x="184" y="527"/>
                    </a:lnTo>
                    <a:lnTo>
                      <a:pt x="184" y="529"/>
                    </a:lnTo>
                    <a:lnTo>
                      <a:pt x="0" y="451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48" name="Freeform 10"/>
              <p:cNvSpPr>
                <a:spLocks/>
              </p:cNvSpPr>
              <p:nvPr/>
            </p:nvSpPr>
            <p:spPr bwMode="auto">
              <a:xfrm>
                <a:off x="6787389" y="2416675"/>
                <a:ext cx="1722438" cy="836612"/>
              </a:xfrm>
              <a:custGeom>
                <a:avLst/>
                <a:gdLst>
                  <a:gd name="T0" fmla="*/ 0 w 542"/>
                  <a:gd name="T1" fmla="*/ 263 h 263"/>
                  <a:gd name="T2" fmla="*/ 0 w 542"/>
                  <a:gd name="T3" fmla="*/ 0 h 263"/>
                  <a:gd name="T4" fmla="*/ 410 w 542"/>
                  <a:gd name="T5" fmla="*/ 0 h 263"/>
                  <a:gd name="T6" fmla="*/ 503 w 542"/>
                  <a:gd name="T7" fmla="*/ 38 h 263"/>
                  <a:gd name="T8" fmla="*/ 542 w 542"/>
                  <a:gd name="T9" fmla="*/ 132 h 263"/>
                  <a:gd name="T10" fmla="*/ 503 w 542"/>
                  <a:gd name="T11" fmla="*/ 225 h 263"/>
                  <a:gd name="T12" fmla="*/ 442 w 542"/>
                  <a:gd name="T13" fmla="*/ 260 h 263"/>
                  <a:gd name="T14" fmla="*/ 422 w 542"/>
                  <a:gd name="T15" fmla="*/ 263 h 263"/>
                  <a:gd name="T16" fmla="*/ 410 w 542"/>
                  <a:gd name="T17" fmla="*/ 263 h 263"/>
                  <a:gd name="T18" fmla="*/ 0 w 542"/>
                  <a:gd name="T19" fmla="*/ 263 h 2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42" h="263">
                    <a:moveTo>
                      <a:pt x="0" y="263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10" y="0"/>
                      <a:pt x="410" y="0"/>
                      <a:pt x="410" y="0"/>
                    </a:cubicBezTo>
                    <a:cubicBezTo>
                      <a:pt x="447" y="0"/>
                      <a:pt x="478" y="13"/>
                      <a:pt x="503" y="38"/>
                    </a:cubicBezTo>
                    <a:cubicBezTo>
                      <a:pt x="529" y="64"/>
                      <a:pt x="542" y="95"/>
                      <a:pt x="542" y="132"/>
                    </a:cubicBezTo>
                    <a:cubicBezTo>
                      <a:pt x="542" y="168"/>
                      <a:pt x="529" y="199"/>
                      <a:pt x="503" y="225"/>
                    </a:cubicBezTo>
                    <a:cubicBezTo>
                      <a:pt x="486" y="243"/>
                      <a:pt x="465" y="255"/>
                      <a:pt x="442" y="260"/>
                    </a:cubicBezTo>
                    <a:cubicBezTo>
                      <a:pt x="436" y="262"/>
                      <a:pt x="429" y="263"/>
                      <a:pt x="422" y="263"/>
                    </a:cubicBezTo>
                    <a:cubicBezTo>
                      <a:pt x="418" y="263"/>
                      <a:pt x="414" y="263"/>
                      <a:pt x="410" y="263"/>
                    </a:cubicBezTo>
                    <a:lnTo>
                      <a:pt x="0" y="263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</p:grpSp>
      </p:grpSp>
      <p:grpSp>
        <p:nvGrpSpPr>
          <p:cNvPr id="14" name="Group 86"/>
          <p:cNvGrpSpPr/>
          <p:nvPr/>
        </p:nvGrpSpPr>
        <p:grpSpPr>
          <a:xfrm>
            <a:off x="1509542" y="5004453"/>
            <a:ext cx="9502169" cy="1280583"/>
            <a:chOff x="1154044" y="3167505"/>
            <a:chExt cx="7126627" cy="960437"/>
          </a:xfrm>
          <a:solidFill>
            <a:schemeClr val="accent6">
              <a:lumMod val="75000"/>
            </a:schemeClr>
          </a:solidFill>
        </p:grpSpPr>
        <p:grpSp>
          <p:nvGrpSpPr>
            <p:cNvPr id="21" name="Group 22"/>
            <p:cNvGrpSpPr/>
            <p:nvPr/>
          </p:nvGrpSpPr>
          <p:grpSpPr>
            <a:xfrm>
              <a:off x="1154044" y="3167505"/>
              <a:ext cx="3791639" cy="960437"/>
              <a:chOff x="4077807" y="3132638"/>
              <a:chExt cx="4432020" cy="960437"/>
            </a:xfrm>
            <a:grpFill/>
          </p:grpSpPr>
          <p:sp>
            <p:nvSpPr>
              <p:cNvPr id="17" name="Rectangle 11"/>
              <p:cNvSpPr>
                <a:spLocks noChangeArrowheads="1"/>
              </p:cNvSpPr>
              <p:nvPr/>
            </p:nvSpPr>
            <p:spPr bwMode="auto">
              <a:xfrm flipH="1">
                <a:off x="4077807" y="3132638"/>
                <a:ext cx="2417482" cy="665162"/>
              </a:xfrm>
              <a:prstGeom prst="homePlate">
                <a:avLst/>
              </a:pr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19" name="Freeform 12"/>
              <p:cNvSpPr>
                <a:spLocks/>
              </p:cNvSpPr>
              <p:nvPr/>
            </p:nvSpPr>
            <p:spPr bwMode="auto">
              <a:xfrm>
                <a:off x="6495289" y="3132638"/>
                <a:ext cx="292100" cy="960437"/>
              </a:xfrm>
              <a:custGeom>
                <a:avLst/>
                <a:gdLst>
                  <a:gd name="T0" fmla="*/ 184 w 184"/>
                  <a:gd name="T1" fmla="*/ 78 h 605"/>
                  <a:gd name="T2" fmla="*/ 184 w 184"/>
                  <a:gd name="T3" fmla="*/ 605 h 605"/>
                  <a:gd name="T4" fmla="*/ 0 w 184"/>
                  <a:gd name="T5" fmla="*/ 419 h 605"/>
                  <a:gd name="T6" fmla="*/ 0 w 184"/>
                  <a:gd name="T7" fmla="*/ 0 h 605"/>
                  <a:gd name="T8" fmla="*/ 184 w 184"/>
                  <a:gd name="T9" fmla="*/ 78 h 6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4" h="605">
                    <a:moveTo>
                      <a:pt x="184" y="78"/>
                    </a:moveTo>
                    <a:lnTo>
                      <a:pt x="184" y="605"/>
                    </a:lnTo>
                    <a:lnTo>
                      <a:pt x="0" y="419"/>
                    </a:lnTo>
                    <a:lnTo>
                      <a:pt x="0" y="0"/>
                    </a:lnTo>
                    <a:lnTo>
                      <a:pt x="184" y="78"/>
                    </a:lnTo>
                    <a:close/>
                  </a:path>
                </a:pathLst>
              </a:cu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20" name="Freeform 13"/>
              <p:cNvSpPr>
                <a:spLocks/>
              </p:cNvSpPr>
              <p:nvPr/>
            </p:nvSpPr>
            <p:spPr bwMode="auto">
              <a:xfrm>
                <a:off x="6787389" y="3253288"/>
                <a:ext cx="1722438" cy="839787"/>
              </a:xfrm>
              <a:custGeom>
                <a:avLst/>
                <a:gdLst>
                  <a:gd name="T0" fmla="*/ 0 w 542"/>
                  <a:gd name="T1" fmla="*/ 264 h 264"/>
                  <a:gd name="T2" fmla="*/ 0 w 542"/>
                  <a:gd name="T3" fmla="*/ 1 h 264"/>
                  <a:gd name="T4" fmla="*/ 410 w 542"/>
                  <a:gd name="T5" fmla="*/ 1 h 264"/>
                  <a:gd name="T6" fmla="*/ 422 w 542"/>
                  <a:gd name="T7" fmla="*/ 0 h 264"/>
                  <a:gd name="T8" fmla="*/ 442 w 542"/>
                  <a:gd name="T9" fmla="*/ 4 h 264"/>
                  <a:gd name="T10" fmla="*/ 503 w 542"/>
                  <a:gd name="T11" fmla="*/ 38 h 264"/>
                  <a:gd name="T12" fmla="*/ 542 w 542"/>
                  <a:gd name="T13" fmla="*/ 132 h 264"/>
                  <a:gd name="T14" fmla="*/ 503 w 542"/>
                  <a:gd name="T15" fmla="*/ 225 h 264"/>
                  <a:gd name="T16" fmla="*/ 410 w 542"/>
                  <a:gd name="T17" fmla="*/ 264 h 264"/>
                  <a:gd name="T18" fmla="*/ 0 w 542"/>
                  <a:gd name="T19" fmla="*/ 264 h 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42" h="264">
                    <a:moveTo>
                      <a:pt x="0" y="264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410" y="1"/>
                      <a:pt x="410" y="1"/>
                      <a:pt x="410" y="1"/>
                    </a:cubicBezTo>
                    <a:cubicBezTo>
                      <a:pt x="414" y="1"/>
                      <a:pt x="418" y="1"/>
                      <a:pt x="422" y="0"/>
                    </a:cubicBezTo>
                    <a:cubicBezTo>
                      <a:pt x="429" y="1"/>
                      <a:pt x="436" y="2"/>
                      <a:pt x="442" y="4"/>
                    </a:cubicBezTo>
                    <a:cubicBezTo>
                      <a:pt x="465" y="9"/>
                      <a:pt x="486" y="21"/>
                      <a:pt x="503" y="38"/>
                    </a:cubicBezTo>
                    <a:cubicBezTo>
                      <a:pt x="529" y="64"/>
                      <a:pt x="542" y="95"/>
                      <a:pt x="542" y="132"/>
                    </a:cubicBezTo>
                    <a:cubicBezTo>
                      <a:pt x="542" y="168"/>
                      <a:pt x="529" y="199"/>
                      <a:pt x="503" y="225"/>
                    </a:cubicBezTo>
                    <a:cubicBezTo>
                      <a:pt x="478" y="251"/>
                      <a:pt x="447" y="264"/>
                      <a:pt x="410" y="264"/>
                    </a:cubicBezTo>
                    <a:lnTo>
                      <a:pt x="0" y="26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</p:grpSp>
        <p:grpSp>
          <p:nvGrpSpPr>
            <p:cNvPr id="22" name="Group 22"/>
            <p:cNvGrpSpPr/>
            <p:nvPr/>
          </p:nvGrpSpPr>
          <p:grpSpPr>
            <a:xfrm flipH="1">
              <a:off x="4198317" y="3167505"/>
              <a:ext cx="4082354" cy="960437"/>
              <a:chOff x="3737992" y="3132638"/>
              <a:chExt cx="4771835" cy="960437"/>
            </a:xfrm>
            <a:grpFill/>
          </p:grpSpPr>
          <p:sp>
            <p:nvSpPr>
              <p:cNvPr id="52" name="Rectangle 11"/>
              <p:cNvSpPr>
                <a:spLocks noChangeArrowheads="1"/>
              </p:cNvSpPr>
              <p:nvPr/>
            </p:nvSpPr>
            <p:spPr bwMode="auto">
              <a:xfrm flipH="1">
                <a:off x="3737992" y="3132638"/>
                <a:ext cx="2757297" cy="665162"/>
              </a:xfrm>
              <a:prstGeom prst="homePlate">
                <a:avLst/>
              </a:pr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54" name="Freeform 12"/>
              <p:cNvSpPr>
                <a:spLocks/>
              </p:cNvSpPr>
              <p:nvPr/>
            </p:nvSpPr>
            <p:spPr bwMode="auto">
              <a:xfrm>
                <a:off x="6495289" y="3132638"/>
                <a:ext cx="292100" cy="960437"/>
              </a:xfrm>
              <a:custGeom>
                <a:avLst/>
                <a:gdLst>
                  <a:gd name="T0" fmla="*/ 184 w 184"/>
                  <a:gd name="T1" fmla="*/ 78 h 605"/>
                  <a:gd name="T2" fmla="*/ 184 w 184"/>
                  <a:gd name="T3" fmla="*/ 605 h 605"/>
                  <a:gd name="T4" fmla="*/ 0 w 184"/>
                  <a:gd name="T5" fmla="*/ 419 h 605"/>
                  <a:gd name="T6" fmla="*/ 0 w 184"/>
                  <a:gd name="T7" fmla="*/ 0 h 605"/>
                  <a:gd name="T8" fmla="*/ 184 w 184"/>
                  <a:gd name="T9" fmla="*/ 78 h 6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4" h="605">
                    <a:moveTo>
                      <a:pt x="184" y="78"/>
                    </a:moveTo>
                    <a:lnTo>
                      <a:pt x="184" y="605"/>
                    </a:lnTo>
                    <a:lnTo>
                      <a:pt x="0" y="419"/>
                    </a:lnTo>
                    <a:lnTo>
                      <a:pt x="0" y="0"/>
                    </a:lnTo>
                    <a:lnTo>
                      <a:pt x="184" y="78"/>
                    </a:lnTo>
                    <a:close/>
                  </a:path>
                </a:pathLst>
              </a:cu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57" name="Freeform 13"/>
              <p:cNvSpPr>
                <a:spLocks/>
              </p:cNvSpPr>
              <p:nvPr/>
            </p:nvSpPr>
            <p:spPr bwMode="auto">
              <a:xfrm>
                <a:off x="6787389" y="3253288"/>
                <a:ext cx="1722438" cy="839787"/>
              </a:xfrm>
              <a:custGeom>
                <a:avLst/>
                <a:gdLst>
                  <a:gd name="T0" fmla="*/ 0 w 542"/>
                  <a:gd name="T1" fmla="*/ 264 h 264"/>
                  <a:gd name="T2" fmla="*/ 0 w 542"/>
                  <a:gd name="T3" fmla="*/ 1 h 264"/>
                  <a:gd name="T4" fmla="*/ 410 w 542"/>
                  <a:gd name="T5" fmla="*/ 1 h 264"/>
                  <a:gd name="T6" fmla="*/ 422 w 542"/>
                  <a:gd name="T7" fmla="*/ 0 h 264"/>
                  <a:gd name="T8" fmla="*/ 442 w 542"/>
                  <a:gd name="T9" fmla="*/ 4 h 264"/>
                  <a:gd name="T10" fmla="*/ 503 w 542"/>
                  <a:gd name="T11" fmla="*/ 38 h 264"/>
                  <a:gd name="T12" fmla="*/ 542 w 542"/>
                  <a:gd name="T13" fmla="*/ 132 h 264"/>
                  <a:gd name="T14" fmla="*/ 503 w 542"/>
                  <a:gd name="T15" fmla="*/ 225 h 264"/>
                  <a:gd name="T16" fmla="*/ 410 w 542"/>
                  <a:gd name="T17" fmla="*/ 264 h 264"/>
                  <a:gd name="T18" fmla="*/ 0 w 542"/>
                  <a:gd name="T19" fmla="*/ 264 h 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42" h="264">
                    <a:moveTo>
                      <a:pt x="0" y="264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410" y="1"/>
                      <a:pt x="410" y="1"/>
                      <a:pt x="410" y="1"/>
                    </a:cubicBezTo>
                    <a:cubicBezTo>
                      <a:pt x="414" y="1"/>
                      <a:pt x="418" y="1"/>
                      <a:pt x="422" y="0"/>
                    </a:cubicBezTo>
                    <a:cubicBezTo>
                      <a:pt x="429" y="1"/>
                      <a:pt x="436" y="2"/>
                      <a:pt x="442" y="4"/>
                    </a:cubicBezTo>
                    <a:cubicBezTo>
                      <a:pt x="465" y="9"/>
                      <a:pt x="486" y="21"/>
                      <a:pt x="503" y="38"/>
                    </a:cubicBezTo>
                    <a:cubicBezTo>
                      <a:pt x="529" y="64"/>
                      <a:pt x="542" y="95"/>
                      <a:pt x="542" y="132"/>
                    </a:cubicBezTo>
                    <a:cubicBezTo>
                      <a:pt x="542" y="168"/>
                      <a:pt x="529" y="199"/>
                      <a:pt x="503" y="225"/>
                    </a:cubicBezTo>
                    <a:cubicBezTo>
                      <a:pt x="478" y="251"/>
                      <a:pt x="447" y="264"/>
                      <a:pt x="410" y="264"/>
                    </a:cubicBezTo>
                    <a:lnTo>
                      <a:pt x="0" y="26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</p:grpSp>
      </p:grpSp>
      <p:sp>
        <p:nvSpPr>
          <p:cNvPr id="81" name="Text Placeholder 3"/>
          <p:cNvSpPr txBox="1">
            <a:spLocks/>
          </p:cNvSpPr>
          <p:nvPr/>
        </p:nvSpPr>
        <p:spPr>
          <a:xfrm>
            <a:off x="5017857" y="3143319"/>
            <a:ext cx="2097920" cy="492443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3200" b="1" i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Nhập</a:t>
            </a:r>
            <a:r>
              <a:rPr lang="en-US" sz="32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b="1" i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liệu</a:t>
            </a:r>
            <a:endParaRPr lang="en-US" sz="32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9" name="Text Placeholder 3"/>
          <p:cNvSpPr txBox="1">
            <a:spLocks/>
          </p:cNvSpPr>
          <p:nvPr/>
        </p:nvSpPr>
        <p:spPr>
          <a:xfrm>
            <a:off x="4703499" y="4299866"/>
            <a:ext cx="2726636" cy="492443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altLang="zh-CN" sz="3200" b="1" i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Gợi</a:t>
            </a:r>
            <a:r>
              <a:rPr lang="en-US" altLang="zh-CN" sz="32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ý</a:t>
            </a:r>
            <a:endParaRPr lang="en-US" sz="32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0" name="Text Placeholder 3"/>
          <p:cNvSpPr txBox="1">
            <a:spLocks/>
          </p:cNvSpPr>
          <p:nvPr/>
        </p:nvSpPr>
        <p:spPr>
          <a:xfrm>
            <a:off x="4933217" y="5461141"/>
            <a:ext cx="2229453" cy="492443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altLang="zh-CN" sz="3200" b="1" i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Từ</a:t>
            </a:r>
            <a:r>
              <a:rPr lang="en-US" altLang="zh-CN" sz="32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CN" sz="3200" b="1" i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khóa</a:t>
            </a:r>
            <a:endParaRPr lang="en-US" sz="32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2" name="Text Placeholder 3"/>
          <p:cNvSpPr txBox="1">
            <a:spLocks/>
          </p:cNvSpPr>
          <p:nvPr/>
        </p:nvSpPr>
        <p:spPr>
          <a:xfrm>
            <a:off x="8019252" y="3357251"/>
            <a:ext cx="2229453" cy="553998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l" defTabSz="1219170">
              <a:spcBef>
                <a:spcPct val="20000"/>
              </a:spcBef>
              <a:defRPr/>
            </a:pPr>
            <a:r>
              <a:rPr lang="en-US" sz="1800" dirty="0">
                <a:solidFill>
                  <a:schemeClr val="bg1"/>
                </a:solidFill>
              </a:rPr>
              <a:t>Ô </a:t>
            </a:r>
            <a:r>
              <a:rPr lang="en-US" sz="1800" dirty="0" err="1">
                <a:solidFill>
                  <a:schemeClr val="bg1"/>
                </a:solidFill>
              </a:rPr>
              <a:t>để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người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dùng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nhập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mệnh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lệnh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mong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muốn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83" name="Text Placeholder 3"/>
          <p:cNvSpPr txBox="1">
            <a:spLocks/>
          </p:cNvSpPr>
          <p:nvPr/>
        </p:nvSpPr>
        <p:spPr>
          <a:xfrm>
            <a:off x="8013782" y="4075318"/>
            <a:ext cx="3153572" cy="923330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l" defTabSz="1219170">
              <a:spcBef>
                <a:spcPct val="20000"/>
              </a:spcBef>
              <a:defRPr/>
            </a:pPr>
            <a:r>
              <a:rPr lang="en-US" altLang="zh-CN" sz="2000" dirty="0" err="1">
                <a:solidFill>
                  <a:schemeClr val="bg1"/>
                </a:solidFill>
              </a:rPr>
              <a:t>Bảng</a:t>
            </a:r>
            <a:r>
              <a:rPr lang="en-US" altLang="zh-CN" sz="2000" dirty="0">
                <a:solidFill>
                  <a:schemeClr val="bg1"/>
                </a:solidFill>
              </a:rPr>
              <a:t> </a:t>
            </a:r>
            <a:r>
              <a:rPr lang="en-US" altLang="zh-CN" sz="2000" dirty="0" err="1">
                <a:solidFill>
                  <a:schemeClr val="bg1"/>
                </a:solidFill>
              </a:rPr>
              <a:t>hiển</a:t>
            </a:r>
            <a:r>
              <a:rPr lang="en-US" altLang="zh-CN" sz="2000" dirty="0">
                <a:solidFill>
                  <a:schemeClr val="bg1"/>
                </a:solidFill>
              </a:rPr>
              <a:t> </a:t>
            </a:r>
            <a:r>
              <a:rPr lang="en-US" altLang="zh-CN" sz="2000" dirty="0" err="1">
                <a:solidFill>
                  <a:schemeClr val="bg1"/>
                </a:solidFill>
              </a:rPr>
              <a:t>thị</a:t>
            </a:r>
            <a:r>
              <a:rPr lang="en-US" altLang="zh-CN" sz="2000" dirty="0">
                <a:solidFill>
                  <a:schemeClr val="bg1"/>
                </a:solidFill>
              </a:rPr>
              <a:t> </a:t>
            </a:r>
            <a:r>
              <a:rPr lang="en-US" altLang="zh-CN" sz="2000" dirty="0" err="1">
                <a:solidFill>
                  <a:schemeClr val="bg1"/>
                </a:solidFill>
              </a:rPr>
              <a:t>từ</a:t>
            </a:r>
            <a:r>
              <a:rPr lang="en-US" altLang="zh-CN" sz="2000" dirty="0">
                <a:solidFill>
                  <a:schemeClr val="bg1"/>
                </a:solidFill>
              </a:rPr>
              <a:t> </a:t>
            </a:r>
            <a:r>
              <a:rPr lang="en-US" altLang="zh-CN" sz="2000" dirty="0" err="1">
                <a:solidFill>
                  <a:schemeClr val="bg1"/>
                </a:solidFill>
              </a:rPr>
              <a:t>gợi</a:t>
            </a:r>
            <a:r>
              <a:rPr lang="en-US" altLang="zh-CN" sz="2000" dirty="0">
                <a:solidFill>
                  <a:schemeClr val="bg1"/>
                </a:solidFill>
              </a:rPr>
              <a:t> ý </a:t>
            </a:r>
            <a:r>
              <a:rPr lang="en-US" altLang="zh-CN" sz="2000" dirty="0" err="1">
                <a:solidFill>
                  <a:schemeClr val="bg1"/>
                </a:solidFill>
              </a:rPr>
              <a:t>khi</a:t>
            </a:r>
            <a:r>
              <a:rPr lang="en-US" altLang="zh-CN" sz="2000" dirty="0">
                <a:solidFill>
                  <a:schemeClr val="bg1"/>
                </a:solidFill>
              </a:rPr>
              <a:t> </a:t>
            </a:r>
            <a:r>
              <a:rPr lang="en-US" altLang="zh-CN" sz="2000" dirty="0" err="1">
                <a:solidFill>
                  <a:schemeClr val="bg1"/>
                </a:solidFill>
              </a:rPr>
              <a:t>người</a:t>
            </a:r>
            <a:r>
              <a:rPr lang="en-US" altLang="zh-CN" sz="2000" dirty="0">
                <a:solidFill>
                  <a:schemeClr val="bg1"/>
                </a:solidFill>
              </a:rPr>
              <a:t> </a:t>
            </a:r>
            <a:r>
              <a:rPr lang="en-US" altLang="zh-CN" sz="2000" dirty="0" err="1">
                <a:solidFill>
                  <a:schemeClr val="bg1"/>
                </a:solidFill>
              </a:rPr>
              <a:t>dùng</a:t>
            </a:r>
            <a:r>
              <a:rPr lang="en-US" altLang="zh-CN" sz="2000" dirty="0">
                <a:solidFill>
                  <a:schemeClr val="bg1"/>
                </a:solidFill>
              </a:rPr>
              <a:t> </a:t>
            </a:r>
            <a:r>
              <a:rPr lang="en-US" altLang="zh-CN" sz="2000" dirty="0" err="1">
                <a:solidFill>
                  <a:schemeClr val="bg1"/>
                </a:solidFill>
              </a:rPr>
              <a:t>nhập</a:t>
            </a:r>
            <a:r>
              <a:rPr lang="en-US" altLang="zh-CN" sz="2000" dirty="0">
                <a:solidFill>
                  <a:schemeClr val="bg1"/>
                </a:solidFill>
              </a:rPr>
              <a:t> </a:t>
            </a:r>
            <a:r>
              <a:rPr lang="en-US" altLang="zh-CN" sz="2000" dirty="0" err="1">
                <a:solidFill>
                  <a:schemeClr val="bg1"/>
                </a:solidFill>
              </a:rPr>
              <a:t>lệnh</a:t>
            </a:r>
            <a:r>
              <a:rPr lang="en-US" altLang="zh-CN" sz="2000" dirty="0">
                <a:solidFill>
                  <a:schemeClr val="bg1"/>
                </a:solidFill>
              </a:rPr>
              <a:t>, </a:t>
            </a:r>
            <a:r>
              <a:rPr lang="en-US" altLang="zh-CN" sz="2000" dirty="0" err="1">
                <a:solidFill>
                  <a:schemeClr val="bg1"/>
                </a:solidFill>
              </a:rPr>
              <a:t>giúp</a:t>
            </a:r>
            <a:r>
              <a:rPr lang="en-US" altLang="zh-CN" sz="2000" dirty="0">
                <a:solidFill>
                  <a:schemeClr val="bg1"/>
                </a:solidFill>
              </a:rPr>
              <a:t> </a:t>
            </a:r>
            <a:r>
              <a:rPr lang="en-US" altLang="zh-CN" sz="2000" dirty="0" err="1">
                <a:solidFill>
                  <a:schemeClr val="bg1"/>
                </a:solidFill>
              </a:rPr>
              <a:t>việc</a:t>
            </a:r>
            <a:r>
              <a:rPr lang="en-US" altLang="zh-CN" sz="2000" dirty="0">
                <a:solidFill>
                  <a:schemeClr val="bg1"/>
                </a:solidFill>
              </a:rPr>
              <a:t> </a:t>
            </a:r>
            <a:r>
              <a:rPr lang="en-US" altLang="zh-CN" sz="2000" dirty="0" err="1">
                <a:solidFill>
                  <a:schemeClr val="bg1"/>
                </a:solidFill>
              </a:rPr>
              <a:t>nhập</a:t>
            </a:r>
            <a:r>
              <a:rPr lang="en-US" altLang="zh-CN" sz="2000" dirty="0">
                <a:solidFill>
                  <a:schemeClr val="bg1"/>
                </a:solidFill>
              </a:rPr>
              <a:t> </a:t>
            </a:r>
            <a:r>
              <a:rPr lang="en-US" altLang="zh-CN" sz="2000" dirty="0" err="1">
                <a:solidFill>
                  <a:schemeClr val="bg1"/>
                </a:solidFill>
              </a:rPr>
              <a:t>liệu</a:t>
            </a:r>
            <a:r>
              <a:rPr lang="en-US" altLang="zh-CN" sz="2000" dirty="0">
                <a:solidFill>
                  <a:schemeClr val="bg1"/>
                </a:solidFill>
              </a:rPr>
              <a:t> </a:t>
            </a:r>
            <a:r>
              <a:rPr lang="en-US" altLang="zh-CN" sz="2000" dirty="0" err="1">
                <a:solidFill>
                  <a:schemeClr val="bg1"/>
                </a:solidFill>
              </a:rPr>
              <a:t>nhanh</a:t>
            </a:r>
            <a:r>
              <a:rPr lang="en-US" altLang="zh-CN" sz="2000" dirty="0">
                <a:solidFill>
                  <a:schemeClr val="bg1"/>
                </a:solidFill>
              </a:rPr>
              <a:t> </a:t>
            </a:r>
            <a:r>
              <a:rPr lang="en-US" altLang="zh-CN" sz="2000" dirty="0" err="1">
                <a:solidFill>
                  <a:schemeClr val="bg1"/>
                </a:solidFill>
              </a:rPr>
              <a:t>hơn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84" name="Text Placeholder 3"/>
          <p:cNvSpPr txBox="1">
            <a:spLocks/>
          </p:cNvSpPr>
          <p:nvPr/>
        </p:nvSpPr>
        <p:spPr>
          <a:xfrm>
            <a:off x="8013781" y="5153364"/>
            <a:ext cx="2745010" cy="553998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l" defTabSz="1219170">
              <a:spcBef>
                <a:spcPct val="20000"/>
              </a:spcBef>
              <a:defRPr/>
            </a:pPr>
            <a:r>
              <a:rPr lang="en-US" altLang="zh-CN" sz="1800" dirty="0" err="1">
                <a:solidFill>
                  <a:schemeClr val="bg1"/>
                </a:solidFill>
              </a:rPr>
              <a:t>Nút</a:t>
            </a:r>
            <a:r>
              <a:rPr lang="en-US" altLang="zh-CN" sz="1800" dirty="0">
                <a:solidFill>
                  <a:schemeClr val="bg1"/>
                </a:solidFill>
              </a:rPr>
              <a:t> </a:t>
            </a:r>
            <a:r>
              <a:rPr lang="en-US" altLang="zh-CN" sz="1800" dirty="0" err="1">
                <a:solidFill>
                  <a:schemeClr val="bg1"/>
                </a:solidFill>
              </a:rPr>
              <a:t>bấm</a:t>
            </a:r>
            <a:r>
              <a:rPr lang="en-US" altLang="zh-CN" sz="1800" dirty="0">
                <a:solidFill>
                  <a:schemeClr val="bg1"/>
                </a:solidFill>
              </a:rPr>
              <a:t> </a:t>
            </a:r>
            <a:r>
              <a:rPr lang="en-US" altLang="zh-CN" sz="1800" dirty="0" err="1">
                <a:solidFill>
                  <a:schemeClr val="bg1"/>
                </a:solidFill>
              </a:rPr>
              <a:t>chứa</a:t>
            </a:r>
            <a:r>
              <a:rPr lang="en-US" altLang="zh-CN" sz="1800" dirty="0">
                <a:solidFill>
                  <a:schemeClr val="bg1"/>
                </a:solidFill>
              </a:rPr>
              <a:t> </a:t>
            </a:r>
            <a:r>
              <a:rPr lang="en-US" altLang="zh-CN" sz="1800" dirty="0" err="1">
                <a:solidFill>
                  <a:schemeClr val="bg1"/>
                </a:solidFill>
              </a:rPr>
              <a:t>các</a:t>
            </a:r>
            <a:r>
              <a:rPr lang="en-US" altLang="zh-CN" sz="1800" dirty="0">
                <a:solidFill>
                  <a:schemeClr val="bg1"/>
                </a:solidFill>
              </a:rPr>
              <a:t> </a:t>
            </a:r>
            <a:r>
              <a:rPr lang="en-US" altLang="zh-CN" sz="1800" dirty="0" err="1">
                <a:solidFill>
                  <a:schemeClr val="bg1"/>
                </a:solidFill>
              </a:rPr>
              <a:t>từ</a:t>
            </a:r>
            <a:r>
              <a:rPr lang="en-US" altLang="zh-CN" sz="1800" dirty="0">
                <a:solidFill>
                  <a:schemeClr val="bg1"/>
                </a:solidFill>
              </a:rPr>
              <a:t> </a:t>
            </a:r>
            <a:r>
              <a:rPr lang="en-US" altLang="zh-CN" sz="1800" dirty="0" err="1">
                <a:solidFill>
                  <a:schemeClr val="bg1"/>
                </a:solidFill>
              </a:rPr>
              <a:t>khóa</a:t>
            </a:r>
            <a:r>
              <a:rPr lang="en-US" altLang="zh-CN" sz="1800" dirty="0">
                <a:solidFill>
                  <a:schemeClr val="bg1"/>
                </a:solidFill>
              </a:rPr>
              <a:t> </a:t>
            </a:r>
            <a:r>
              <a:rPr lang="en-US" altLang="zh-CN" sz="1800" dirty="0" err="1">
                <a:solidFill>
                  <a:schemeClr val="bg1"/>
                </a:solidFill>
              </a:rPr>
              <a:t>để</a:t>
            </a:r>
            <a:r>
              <a:rPr lang="en-US" altLang="zh-CN" sz="1800" dirty="0">
                <a:solidFill>
                  <a:schemeClr val="bg1"/>
                </a:solidFill>
              </a:rPr>
              <a:t> </a:t>
            </a:r>
            <a:r>
              <a:rPr lang="en-US" altLang="zh-CN" sz="1800" dirty="0" err="1">
                <a:solidFill>
                  <a:schemeClr val="bg1"/>
                </a:solidFill>
              </a:rPr>
              <a:t>thi</a:t>
            </a:r>
            <a:r>
              <a:rPr lang="en-US" altLang="zh-CN" sz="1800" dirty="0">
                <a:solidFill>
                  <a:schemeClr val="bg1"/>
                </a:solidFill>
              </a:rPr>
              <a:t> </a:t>
            </a:r>
            <a:r>
              <a:rPr lang="en-US" altLang="zh-CN" sz="1800" dirty="0" err="1">
                <a:solidFill>
                  <a:schemeClr val="bg1"/>
                </a:solidFill>
              </a:rPr>
              <a:t>hành</a:t>
            </a:r>
            <a:r>
              <a:rPr lang="en-US" altLang="zh-CN" sz="1800" dirty="0">
                <a:solidFill>
                  <a:schemeClr val="bg1"/>
                </a:solidFill>
              </a:rPr>
              <a:t> </a:t>
            </a:r>
            <a:r>
              <a:rPr lang="en-US" altLang="zh-CN" sz="1800" dirty="0" err="1">
                <a:solidFill>
                  <a:schemeClr val="bg1"/>
                </a:solidFill>
              </a:rPr>
              <a:t>các</a:t>
            </a:r>
            <a:r>
              <a:rPr lang="en-US" altLang="zh-CN" sz="1800" dirty="0">
                <a:solidFill>
                  <a:schemeClr val="bg1"/>
                </a:solidFill>
              </a:rPr>
              <a:t> </a:t>
            </a:r>
            <a:r>
              <a:rPr lang="en-US" altLang="zh-CN" sz="1800" dirty="0" err="1">
                <a:solidFill>
                  <a:schemeClr val="bg1"/>
                </a:solidFill>
              </a:rPr>
              <a:t>lệnh</a:t>
            </a:r>
            <a:r>
              <a:rPr lang="en-US" altLang="zh-CN" sz="1800" dirty="0">
                <a:solidFill>
                  <a:schemeClr val="bg1"/>
                </a:solidFill>
              </a:rPr>
              <a:t> </a:t>
            </a:r>
            <a:r>
              <a:rPr lang="en-US" altLang="zh-CN" sz="1800" dirty="0" err="1">
                <a:solidFill>
                  <a:schemeClr val="bg1"/>
                </a:solidFill>
              </a:rPr>
              <a:t>đặc</a:t>
            </a:r>
            <a:r>
              <a:rPr lang="en-US" altLang="zh-CN" sz="1800" dirty="0">
                <a:solidFill>
                  <a:schemeClr val="bg1"/>
                </a:solidFill>
              </a:rPr>
              <a:t> </a:t>
            </a:r>
            <a:r>
              <a:rPr lang="en-US" altLang="zh-CN" sz="1800" dirty="0" err="1">
                <a:solidFill>
                  <a:schemeClr val="bg1"/>
                </a:solidFill>
              </a:rPr>
              <a:t>biệt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2568526" y="299878"/>
            <a:ext cx="7054947" cy="666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733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Input Panel</a:t>
            </a:r>
            <a:endParaRPr lang="zh-CN" altLang="en-US" sz="3733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5F1D3A-8E52-4037-A0AB-18CE852616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3221" y="5108663"/>
            <a:ext cx="635631" cy="63563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D52DEAA-A1AF-4198-ADA1-B6C21A80A4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162972" y="4205395"/>
            <a:ext cx="647732" cy="64773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E396081-4FEB-4FC4-A08D-C0274A878C9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9737" y="3107558"/>
            <a:ext cx="954681" cy="954681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354B4B16-EEB1-47DE-AEC8-B19508ABEDE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5237" y="3266118"/>
            <a:ext cx="4581525" cy="771525"/>
          </a:xfrm>
          <a:prstGeom prst="round2DiagRect">
            <a:avLst>
              <a:gd name="adj1" fmla="val 50000"/>
              <a:gd name="adj2" fmla="val 5000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05495416"/>
      </p:ext>
    </p:extLst>
  </p:cSld>
  <p:clrMapOvr>
    <a:masterClrMapping/>
  </p:clrMapOvr>
  <p:transition spd="med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2.59259E-6 L 0 -0.2578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8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3000"/>
                            </p:stCondLst>
                            <p:childTnLst>
                              <p:par>
                                <p:cTn id="1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5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50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/>
      <p:bldP spid="89" grpId="0"/>
      <p:bldP spid="90" grpId="0"/>
      <p:bldP spid="82" grpId="0"/>
      <p:bldP spid="83" grpId="0"/>
      <p:bldP spid="8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Káº¿t quáº£ hÃ¬nh áº£nh cho question png">
            <a:extLst>
              <a:ext uri="{FF2B5EF4-FFF2-40B4-BE49-F238E27FC236}">
                <a16:creationId xmlns:a16="http://schemas.microsoft.com/office/drawing/2014/main" id="{FB52876C-6E55-413F-BD71-6FEC06BD4B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5309" y="980329"/>
            <a:ext cx="5127358" cy="5127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0846683-F02A-4435-AC3E-FCD20CE95A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9146" y="337827"/>
            <a:ext cx="4619625" cy="61626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3" name="Group 49"/>
          <p:cNvGrpSpPr/>
          <p:nvPr/>
        </p:nvGrpSpPr>
        <p:grpSpPr>
          <a:xfrm>
            <a:off x="1057999" y="1684927"/>
            <a:ext cx="2971216" cy="2971211"/>
            <a:chOff x="953424" y="1486519"/>
            <a:chExt cx="2228412" cy="2228408"/>
          </a:xfrm>
          <a:solidFill>
            <a:schemeClr val="accent1"/>
          </a:solidFill>
        </p:grpSpPr>
        <p:sp>
          <p:nvSpPr>
            <p:cNvPr id="42" name="Freeform 41"/>
            <p:cNvSpPr/>
            <p:nvPr/>
          </p:nvSpPr>
          <p:spPr>
            <a:xfrm>
              <a:off x="953424" y="1486519"/>
              <a:ext cx="2228412" cy="2228408"/>
            </a:xfrm>
            <a:custGeom>
              <a:avLst/>
              <a:gdLst>
                <a:gd name="connsiteX0" fmla="*/ 1124074 w 1583637"/>
                <a:gd name="connsiteY0" fmla="*/ 252493 h 1583637"/>
                <a:gd name="connsiteX1" fmla="*/ 1247256 w 1583637"/>
                <a:gd name="connsiteY1" fmla="*/ 149126 h 1583637"/>
                <a:gd name="connsiteX2" fmla="*/ 1345663 w 1583637"/>
                <a:gd name="connsiteY2" fmla="*/ 231701 h 1583637"/>
                <a:gd name="connsiteX3" fmla="*/ 1265256 w 1583637"/>
                <a:gd name="connsiteY3" fmla="*/ 370961 h 1583637"/>
                <a:gd name="connsiteX4" fmla="*/ 1393012 w 1583637"/>
                <a:gd name="connsiteY4" fmla="*/ 592241 h 1583637"/>
                <a:gd name="connsiteX5" fmla="*/ 1553818 w 1583637"/>
                <a:gd name="connsiteY5" fmla="*/ 592237 h 1583637"/>
                <a:gd name="connsiteX6" fmla="*/ 1576125 w 1583637"/>
                <a:gd name="connsiteY6" fmla="*/ 718748 h 1583637"/>
                <a:gd name="connsiteX7" fmla="*/ 1425015 w 1583637"/>
                <a:gd name="connsiteY7" fmla="*/ 773743 h 1583637"/>
                <a:gd name="connsiteX8" fmla="*/ 1380646 w 1583637"/>
                <a:gd name="connsiteY8" fmla="*/ 1025372 h 1583637"/>
                <a:gd name="connsiteX9" fmla="*/ 1503833 w 1583637"/>
                <a:gd name="connsiteY9" fmla="*/ 1128733 h 1583637"/>
                <a:gd name="connsiteX10" fmla="*/ 1439602 w 1583637"/>
                <a:gd name="connsiteY10" fmla="*/ 1239984 h 1583637"/>
                <a:gd name="connsiteX11" fmla="*/ 1288495 w 1583637"/>
                <a:gd name="connsiteY11" fmla="*/ 1184982 h 1583637"/>
                <a:gd name="connsiteX12" fmla="*/ 1092761 w 1583637"/>
                <a:gd name="connsiteY12" fmla="*/ 1349222 h 1583637"/>
                <a:gd name="connsiteX13" fmla="*/ 1120689 w 1583637"/>
                <a:gd name="connsiteY13" fmla="*/ 1507584 h 1583637"/>
                <a:gd name="connsiteX14" fmla="*/ 999974 w 1583637"/>
                <a:gd name="connsiteY14" fmla="*/ 1551521 h 1583637"/>
                <a:gd name="connsiteX15" fmla="*/ 919574 w 1583637"/>
                <a:gd name="connsiteY15" fmla="*/ 1412257 h 1583637"/>
                <a:gd name="connsiteX16" fmla="*/ 664062 w 1583637"/>
                <a:gd name="connsiteY16" fmla="*/ 1412257 h 1583637"/>
                <a:gd name="connsiteX17" fmla="*/ 583663 w 1583637"/>
                <a:gd name="connsiteY17" fmla="*/ 1551521 h 1583637"/>
                <a:gd name="connsiteX18" fmla="*/ 462948 w 1583637"/>
                <a:gd name="connsiteY18" fmla="*/ 1507584 h 1583637"/>
                <a:gd name="connsiteX19" fmla="*/ 490876 w 1583637"/>
                <a:gd name="connsiteY19" fmla="*/ 1349222 h 1583637"/>
                <a:gd name="connsiteX20" fmla="*/ 295142 w 1583637"/>
                <a:gd name="connsiteY20" fmla="*/ 1184981 h 1583637"/>
                <a:gd name="connsiteX21" fmla="*/ 144035 w 1583637"/>
                <a:gd name="connsiteY21" fmla="*/ 1239984 h 1583637"/>
                <a:gd name="connsiteX22" fmla="*/ 79804 w 1583637"/>
                <a:gd name="connsiteY22" fmla="*/ 1128733 h 1583637"/>
                <a:gd name="connsiteX23" fmla="*/ 202991 w 1583637"/>
                <a:gd name="connsiteY23" fmla="*/ 1025372 h 1583637"/>
                <a:gd name="connsiteX24" fmla="*/ 158622 w 1583637"/>
                <a:gd name="connsiteY24" fmla="*/ 773743 h 1583637"/>
                <a:gd name="connsiteX25" fmla="*/ 7512 w 1583637"/>
                <a:gd name="connsiteY25" fmla="*/ 718748 h 1583637"/>
                <a:gd name="connsiteX26" fmla="*/ 29819 w 1583637"/>
                <a:gd name="connsiteY26" fmla="*/ 592237 h 1583637"/>
                <a:gd name="connsiteX27" fmla="*/ 190625 w 1583637"/>
                <a:gd name="connsiteY27" fmla="*/ 592241 h 1583637"/>
                <a:gd name="connsiteX28" fmla="*/ 318381 w 1583637"/>
                <a:gd name="connsiteY28" fmla="*/ 370961 h 1583637"/>
                <a:gd name="connsiteX29" fmla="*/ 237974 w 1583637"/>
                <a:gd name="connsiteY29" fmla="*/ 231701 h 1583637"/>
                <a:gd name="connsiteX30" fmla="*/ 336381 w 1583637"/>
                <a:gd name="connsiteY30" fmla="*/ 149126 h 1583637"/>
                <a:gd name="connsiteX31" fmla="*/ 459563 w 1583637"/>
                <a:gd name="connsiteY31" fmla="*/ 252493 h 1583637"/>
                <a:gd name="connsiteX32" fmla="*/ 699666 w 1583637"/>
                <a:gd name="connsiteY32" fmla="*/ 165103 h 1583637"/>
                <a:gd name="connsiteX33" fmla="*/ 727586 w 1583637"/>
                <a:gd name="connsiteY33" fmla="*/ 6739 h 1583637"/>
                <a:gd name="connsiteX34" fmla="*/ 856051 w 1583637"/>
                <a:gd name="connsiteY34" fmla="*/ 6739 h 1583637"/>
                <a:gd name="connsiteX35" fmla="*/ 883970 w 1583637"/>
                <a:gd name="connsiteY35" fmla="*/ 165102 h 1583637"/>
                <a:gd name="connsiteX36" fmla="*/ 1124073 w 1583637"/>
                <a:gd name="connsiteY36" fmla="*/ 252493 h 1583637"/>
                <a:gd name="connsiteX37" fmla="*/ 1124074 w 1583637"/>
                <a:gd name="connsiteY37" fmla="*/ 252493 h 1583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583637" h="1583637">
                  <a:moveTo>
                    <a:pt x="1124074" y="252493"/>
                  </a:moveTo>
                  <a:lnTo>
                    <a:pt x="1247256" y="149126"/>
                  </a:lnTo>
                  <a:lnTo>
                    <a:pt x="1345663" y="231701"/>
                  </a:lnTo>
                  <a:lnTo>
                    <a:pt x="1265256" y="370961"/>
                  </a:lnTo>
                  <a:cubicBezTo>
                    <a:pt x="1322430" y="435278"/>
                    <a:pt x="1365899" y="510569"/>
                    <a:pt x="1393012" y="592241"/>
                  </a:cubicBezTo>
                  <a:lnTo>
                    <a:pt x="1553818" y="592237"/>
                  </a:lnTo>
                  <a:lnTo>
                    <a:pt x="1576125" y="718748"/>
                  </a:lnTo>
                  <a:lnTo>
                    <a:pt x="1425015" y="773743"/>
                  </a:lnTo>
                  <a:cubicBezTo>
                    <a:pt x="1427471" y="859762"/>
                    <a:pt x="1412374" y="945380"/>
                    <a:pt x="1380646" y="1025372"/>
                  </a:cubicBezTo>
                  <a:lnTo>
                    <a:pt x="1503833" y="1128733"/>
                  </a:lnTo>
                  <a:lnTo>
                    <a:pt x="1439602" y="1239984"/>
                  </a:lnTo>
                  <a:lnTo>
                    <a:pt x="1288495" y="1184982"/>
                  </a:lnTo>
                  <a:cubicBezTo>
                    <a:pt x="1235084" y="1252456"/>
                    <a:pt x="1168484" y="1308339"/>
                    <a:pt x="1092761" y="1349222"/>
                  </a:cubicBezTo>
                  <a:lnTo>
                    <a:pt x="1120689" y="1507584"/>
                  </a:lnTo>
                  <a:lnTo>
                    <a:pt x="999974" y="1551521"/>
                  </a:lnTo>
                  <a:lnTo>
                    <a:pt x="919574" y="1412257"/>
                  </a:lnTo>
                  <a:cubicBezTo>
                    <a:pt x="835287" y="1429613"/>
                    <a:pt x="748348" y="1429613"/>
                    <a:pt x="664062" y="1412257"/>
                  </a:cubicBezTo>
                  <a:lnTo>
                    <a:pt x="583663" y="1551521"/>
                  </a:lnTo>
                  <a:lnTo>
                    <a:pt x="462948" y="1507584"/>
                  </a:lnTo>
                  <a:lnTo>
                    <a:pt x="490876" y="1349222"/>
                  </a:lnTo>
                  <a:cubicBezTo>
                    <a:pt x="415153" y="1308339"/>
                    <a:pt x="348553" y="1252455"/>
                    <a:pt x="295142" y="1184981"/>
                  </a:cubicBezTo>
                  <a:lnTo>
                    <a:pt x="144035" y="1239984"/>
                  </a:lnTo>
                  <a:lnTo>
                    <a:pt x="79804" y="1128733"/>
                  </a:lnTo>
                  <a:lnTo>
                    <a:pt x="202991" y="1025372"/>
                  </a:lnTo>
                  <a:cubicBezTo>
                    <a:pt x="171263" y="945380"/>
                    <a:pt x="156166" y="859762"/>
                    <a:pt x="158622" y="773743"/>
                  </a:cubicBezTo>
                  <a:lnTo>
                    <a:pt x="7512" y="718748"/>
                  </a:lnTo>
                  <a:lnTo>
                    <a:pt x="29819" y="592237"/>
                  </a:lnTo>
                  <a:lnTo>
                    <a:pt x="190625" y="592241"/>
                  </a:lnTo>
                  <a:cubicBezTo>
                    <a:pt x="217738" y="510569"/>
                    <a:pt x="261208" y="435277"/>
                    <a:pt x="318381" y="370961"/>
                  </a:cubicBezTo>
                  <a:lnTo>
                    <a:pt x="237974" y="231701"/>
                  </a:lnTo>
                  <a:lnTo>
                    <a:pt x="336381" y="149126"/>
                  </a:lnTo>
                  <a:lnTo>
                    <a:pt x="459563" y="252493"/>
                  </a:lnTo>
                  <a:cubicBezTo>
                    <a:pt x="532831" y="207356"/>
                    <a:pt x="614527" y="177621"/>
                    <a:pt x="699666" y="165103"/>
                  </a:cubicBezTo>
                  <a:lnTo>
                    <a:pt x="727586" y="6739"/>
                  </a:lnTo>
                  <a:lnTo>
                    <a:pt x="856051" y="6739"/>
                  </a:lnTo>
                  <a:lnTo>
                    <a:pt x="883970" y="165102"/>
                  </a:lnTo>
                  <a:cubicBezTo>
                    <a:pt x="969110" y="177621"/>
                    <a:pt x="1050806" y="207356"/>
                    <a:pt x="1124073" y="252493"/>
                  </a:cubicBezTo>
                  <a:lnTo>
                    <a:pt x="1124074" y="25249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75308" tIns="731520" rIns="475308" bIns="582340" numCol="1" spcCol="1270" anchor="ctr" anchorCtr="0">
              <a:noAutofit/>
            </a:bodyPr>
            <a:lstStyle/>
            <a:p>
              <a:pPr algn="ctr" defTabSz="1777956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4000" dirty="0"/>
            </a:p>
          </p:txBody>
        </p:sp>
        <p:sp>
          <p:nvSpPr>
            <p:cNvPr id="49" name="Oval 48"/>
            <p:cNvSpPr/>
            <p:nvPr/>
          </p:nvSpPr>
          <p:spPr>
            <a:xfrm>
              <a:off x="1376346" y="1909439"/>
              <a:ext cx="1382568" cy="1382568"/>
            </a:xfrm>
            <a:prstGeom prst="ellipse">
              <a:avLst/>
            </a:prstGeom>
            <a:grp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800" dirty="0"/>
            </a:p>
          </p:txBody>
        </p:sp>
      </p:grpSp>
      <p:grpSp>
        <p:nvGrpSpPr>
          <p:cNvPr id="5" name="Group 50"/>
          <p:cNvGrpSpPr/>
          <p:nvPr/>
        </p:nvGrpSpPr>
        <p:grpSpPr>
          <a:xfrm>
            <a:off x="4001401" y="1748584"/>
            <a:ext cx="2061905" cy="2061901"/>
            <a:chOff x="953424" y="1486519"/>
            <a:chExt cx="2228412" cy="2228408"/>
          </a:xfrm>
          <a:solidFill>
            <a:schemeClr val="accent2"/>
          </a:solidFill>
        </p:grpSpPr>
        <p:sp>
          <p:nvSpPr>
            <p:cNvPr id="52" name="Freeform 51"/>
            <p:cNvSpPr/>
            <p:nvPr/>
          </p:nvSpPr>
          <p:spPr>
            <a:xfrm>
              <a:off x="953424" y="1486519"/>
              <a:ext cx="2228412" cy="2228408"/>
            </a:xfrm>
            <a:custGeom>
              <a:avLst/>
              <a:gdLst>
                <a:gd name="connsiteX0" fmla="*/ 1124074 w 1583637"/>
                <a:gd name="connsiteY0" fmla="*/ 252493 h 1583637"/>
                <a:gd name="connsiteX1" fmla="*/ 1247256 w 1583637"/>
                <a:gd name="connsiteY1" fmla="*/ 149126 h 1583637"/>
                <a:gd name="connsiteX2" fmla="*/ 1345663 w 1583637"/>
                <a:gd name="connsiteY2" fmla="*/ 231701 h 1583637"/>
                <a:gd name="connsiteX3" fmla="*/ 1265256 w 1583637"/>
                <a:gd name="connsiteY3" fmla="*/ 370961 h 1583637"/>
                <a:gd name="connsiteX4" fmla="*/ 1393012 w 1583637"/>
                <a:gd name="connsiteY4" fmla="*/ 592241 h 1583637"/>
                <a:gd name="connsiteX5" fmla="*/ 1553818 w 1583637"/>
                <a:gd name="connsiteY5" fmla="*/ 592237 h 1583637"/>
                <a:gd name="connsiteX6" fmla="*/ 1576125 w 1583637"/>
                <a:gd name="connsiteY6" fmla="*/ 718748 h 1583637"/>
                <a:gd name="connsiteX7" fmla="*/ 1425015 w 1583637"/>
                <a:gd name="connsiteY7" fmla="*/ 773743 h 1583637"/>
                <a:gd name="connsiteX8" fmla="*/ 1380646 w 1583637"/>
                <a:gd name="connsiteY8" fmla="*/ 1025372 h 1583637"/>
                <a:gd name="connsiteX9" fmla="*/ 1503833 w 1583637"/>
                <a:gd name="connsiteY9" fmla="*/ 1128733 h 1583637"/>
                <a:gd name="connsiteX10" fmla="*/ 1439602 w 1583637"/>
                <a:gd name="connsiteY10" fmla="*/ 1239984 h 1583637"/>
                <a:gd name="connsiteX11" fmla="*/ 1288495 w 1583637"/>
                <a:gd name="connsiteY11" fmla="*/ 1184982 h 1583637"/>
                <a:gd name="connsiteX12" fmla="*/ 1092761 w 1583637"/>
                <a:gd name="connsiteY12" fmla="*/ 1349222 h 1583637"/>
                <a:gd name="connsiteX13" fmla="*/ 1120689 w 1583637"/>
                <a:gd name="connsiteY13" fmla="*/ 1507584 h 1583637"/>
                <a:gd name="connsiteX14" fmla="*/ 999974 w 1583637"/>
                <a:gd name="connsiteY14" fmla="*/ 1551521 h 1583637"/>
                <a:gd name="connsiteX15" fmla="*/ 919574 w 1583637"/>
                <a:gd name="connsiteY15" fmla="*/ 1412257 h 1583637"/>
                <a:gd name="connsiteX16" fmla="*/ 664062 w 1583637"/>
                <a:gd name="connsiteY16" fmla="*/ 1412257 h 1583637"/>
                <a:gd name="connsiteX17" fmla="*/ 583663 w 1583637"/>
                <a:gd name="connsiteY17" fmla="*/ 1551521 h 1583637"/>
                <a:gd name="connsiteX18" fmla="*/ 462948 w 1583637"/>
                <a:gd name="connsiteY18" fmla="*/ 1507584 h 1583637"/>
                <a:gd name="connsiteX19" fmla="*/ 490876 w 1583637"/>
                <a:gd name="connsiteY19" fmla="*/ 1349222 h 1583637"/>
                <a:gd name="connsiteX20" fmla="*/ 295142 w 1583637"/>
                <a:gd name="connsiteY20" fmla="*/ 1184981 h 1583637"/>
                <a:gd name="connsiteX21" fmla="*/ 144035 w 1583637"/>
                <a:gd name="connsiteY21" fmla="*/ 1239984 h 1583637"/>
                <a:gd name="connsiteX22" fmla="*/ 79804 w 1583637"/>
                <a:gd name="connsiteY22" fmla="*/ 1128733 h 1583637"/>
                <a:gd name="connsiteX23" fmla="*/ 202991 w 1583637"/>
                <a:gd name="connsiteY23" fmla="*/ 1025372 h 1583637"/>
                <a:gd name="connsiteX24" fmla="*/ 158622 w 1583637"/>
                <a:gd name="connsiteY24" fmla="*/ 773743 h 1583637"/>
                <a:gd name="connsiteX25" fmla="*/ 7512 w 1583637"/>
                <a:gd name="connsiteY25" fmla="*/ 718748 h 1583637"/>
                <a:gd name="connsiteX26" fmla="*/ 29819 w 1583637"/>
                <a:gd name="connsiteY26" fmla="*/ 592237 h 1583637"/>
                <a:gd name="connsiteX27" fmla="*/ 190625 w 1583637"/>
                <a:gd name="connsiteY27" fmla="*/ 592241 h 1583637"/>
                <a:gd name="connsiteX28" fmla="*/ 318381 w 1583637"/>
                <a:gd name="connsiteY28" fmla="*/ 370961 h 1583637"/>
                <a:gd name="connsiteX29" fmla="*/ 237974 w 1583637"/>
                <a:gd name="connsiteY29" fmla="*/ 231701 h 1583637"/>
                <a:gd name="connsiteX30" fmla="*/ 336381 w 1583637"/>
                <a:gd name="connsiteY30" fmla="*/ 149126 h 1583637"/>
                <a:gd name="connsiteX31" fmla="*/ 459563 w 1583637"/>
                <a:gd name="connsiteY31" fmla="*/ 252493 h 1583637"/>
                <a:gd name="connsiteX32" fmla="*/ 699666 w 1583637"/>
                <a:gd name="connsiteY32" fmla="*/ 165103 h 1583637"/>
                <a:gd name="connsiteX33" fmla="*/ 727586 w 1583637"/>
                <a:gd name="connsiteY33" fmla="*/ 6739 h 1583637"/>
                <a:gd name="connsiteX34" fmla="*/ 856051 w 1583637"/>
                <a:gd name="connsiteY34" fmla="*/ 6739 h 1583637"/>
                <a:gd name="connsiteX35" fmla="*/ 883970 w 1583637"/>
                <a:gd name="connsiteY35" fmla="*/ 165102 h 1583637"/>
                <a:gd name="connsiteX36" fmla="*/ 1124073 w 1583637"/>
                <a:gd name="connsiteY36" fmla="*/ 252493 h 1583637"/>
                <a:gd name="connsiteX37" fmla="*/ 1124074 w 1583637"/>
                <a:gd name="connsiteY37" fmla="*/ 252493 h 1583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583637" h="1583637">
                  <a:moveTo>
                    <a:pt x="1124074" y="252493"/>
                  </a:moveTo>
                  <a:lnTo>
                    <a:pt x="1247256" y="149126"/>
                  </a:lnTo>
                  <a:lnTo>
                    <a:pt x="1345663" y="231701"/>
                  </a:lnTo>
                  <a:lnTo>
                    <a:pt x="1265256" y="370961"/>
                  </a:lnTo>
                  <a:cubicBezTo>
                    <a:pt x="1322430" y="435278"/>
                    <a:pt x="1365899" y="510569"/>
                    <a:pt x="1393012" y="592241"/>
                  </a:cubicBezTo>
                  <a:lnTo>
                    <a:pt x="1553818" y="592237"/>
                  </a:lnTo>
                  <a:lnTo>
                    <a:pt x="1576125" y="718748"/>
                  </a:lnTo>
                  <a:lnTo>
                    <a:pt x="1425015" y="773743"/>
                  </a:lnTo>
                  <a:cubicBezTo>
                    <a:pt x="1427471" y="859762"/>
                    <a:pt x="1412374" y="945380"/>
                    <a:pt x="1380646" y="1025372"/>
                  </a:cubicBezTo>
                  <a:lnTo>
                    <a:pt x="1503833" y="1128733"/>
                  </a:lnTo>
                  <a:lnTo>
                    <a:pt x="1439602" y="1239984"/>
                  </a:lnTo>
                  <a:lnTo>
                    <a:pt x="1288495" y="1184982"/>
                  </a:lnTo>
                  <a:cubicBezTo>
                    <a:pt x="1235084" y="1252456"/>
                    <a:pt x="1168484" y="1308339"/>
                    <a:pt x="1092761" y="1349222"/>
                  </a:cubicBezTo>
                  <a:lnTo>
                    <a:pt x="1120689" y="1507584"/>
                  </a:lnTo>
                  <a:lnTo>
                    <a:pt x="999974" y="1551521"/>
                  </a:lnTo>
                  <a:lnTo>
                    <a:pt x="919574" y="1412257"/>
                  </a:lnTo>
                  <a:cubicBezTo>
                    <a:pt x="835287" y="1429613"/>
                    <a:pt x="748348" y="1429613"/>
                    <a:pt x="664062" y="1412257"/>
                  </a:cubicBezTo>
                  <a:lnTo>
                    <a:pt x="583663" y="1551521"/>
                  </a:lnTo>
                  <a:lnTo>
                    <a:pt x="462948" y="1507584"/>
                  </a:lnTo>
                  <a:lnTo>
                    <a:pt x="490876" y="1349222"/>
                  </a:lnTo>
                  <a:cubicBezTo>
                    <a:pt x="415153" y="1308339"/>
                    <a:pt x="348553" y="1252455"/>
                    <a:pt x="295142" y="1184981"/>
                  </a:cubicBezTo>
                  <a:lnTo>
                    <a:pt x="144035" y="1239984"/>
                  </a:lnTo>
                  <a:lnTo>
                    <a:pt x="79804" y="1128733"/>
                  </a:lnTo>
                  <a:lnTo>
                    <a:pt x="202991" y="1025372"/>
                  </a:lnTo>
                  <a:cubicBezTo>
                    <a:pt x="171263" y="945380"/>
                    <a:pt x="156166" y="859762"/>
                    <a:pt x="158622" y="773743"/>
                  </a:cubicBezTo>
                  <a:lnTo>
                    <a:pt x="7512" y="718748"/>
                  </a:lnTo>
                  <a:lnTo>
                    <a:pt x="29819" y="592237"/>
                  </a:lnTo>
                  <a:lnTo>
                    <a:pt x="190625" y="592241"/>
                  </a:lnTo>
                  <a:cubicBezTo>
                    <a:pt x="217738" y="510569"/>
                    <a:pt x="261208" y="435277"/>
                    <a:pt x="318381" y="370961"/>
                  </a:cubicBezTo>
                  <a:lnTo>
                    <a:pt x="237974" y="231701"/>
                  </a:lnTo>
                  <a:lnTo>
                    <a:pt x="336381" y="149126"/>
                  </a:lnTo>
                  <a:lnTo>
                    <a:pt x="459563" y="252493"/>
                  </a:lnTo>
                  <a:cubicBezTo>
                    <a:pt x="532831" y="207356"/>
                    <a:pt x="614527" y="177621"/>
                    <a:pt x="699666" y="165103"/>
                  </a:cubicBezTo>
                  <a:lnTo>
                    <a:pt x="727586" y="6739"/>
                  </a:lnTo>
                  <a:lnTo>
                    <a:pt x="856051" y="6739"/>
                  </a:lnTo>
                  <a:lnTo>
                    <a:pt x="883970" y="165102"/>
                  </a:lnTo>
                  <a:cubicBezTo>
                    <a:pt x="969110" y="177621"/>
                    <a:pt x="1050806" y="207356"/>
                    <a:pt x="1124073" y="252493"/>
                  </a:cubicBezTo>
                  <a:lnTo>
                    <a:pt x="1124074" y="25249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75308" tIns="731520" rIns="475308" bIns="582340" numCol="1" spcCol="1270" anchor="ctr" anchorCtr="0">
              <a:noAutofit/>
            </a:bodyPr>
            <a:lstStyle/>
            <a:p>
              <a:pPr algn="ctr" defTabSz="1777956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4000" dirty="0"/>
            </a:p>
          </p:txBody>
        </p:sp>
        <p:sp>
          <p:nvSpPr>
            <p:cNvPr id="53" name="Oval 52"/>
            <p:cNvSpPr/>
            <p:nvPr/>
          </p:nvSpPr>
          <p:spPr>
            <a:xfrm>
              <a:off x="1376346" y="1909439"/>
              <a:ext cx="1382568" cy="1382568"/>
            </a:xfrm>
            <a:prstGeom prst="ellipse">
              <a:avLst/>
            </a:prstGeom>
            <a:grpFill/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267" dirty="0"/>
            </a:p>
          </p:txBody>
        </p:sp>
      </p:grpSp>
      <p:grpSp>
        <p:nvGrpSpPr>
          <p:cNvPr id="6" name="Group 53"/>
          <p:cNvGrpSpPr/>
          <p:nvPr/>
        </p:nvGrpSpPr>
        <p:grpSpPr>
          <a:xfrm>
            <a:off x="5961849" y="1684927"/>
            <a:ext cx="2971216" cy="2971211"/>
            <a:chOff x="953424" y="1486519"/>
            <a:chExt cx="2228412" cy="2228408"/>
          </a:xfrm>
          <a:solidFill>
            <a:schemeClr val="accent3"/>
          </a:solidFill>
        </p:grpSpPr>
        <p:sp>
          <p:nvSpPr>
            <p:cNvPr id="55" name="Freeform 54"/>
            <p:cNvSpPr/>
            <p:nvPr/>
          </p:nvSpPr>
          <p:spPr>
            <a:xfrm>
              <a:off x="953424" y="1486519"/>
              <a:ext cx="2228412" cy="2228408"/>
            </a:xfrm>
            <a:custGeom>
              <a:avLst/>
              <a:gdLst>
                <a:gd name="connsiteX0" fmla="*/ 1124074 w 1583637"/>
                <a:gd name="connsiteY0" fmla="*/ 252493 h 1583637"/>
                <a:gd name="connsiteX1" fmla="*/ 1247256 w 1583637"/>
                <a:gd name="connsiteY1" fmla="*/ 149126 h 1583637"/>
                <a:gd name="connsiteX2" fmla="*/ 1345663 w 1583637"/>
                <a:gd name="connsiteY2" fmla="*/ 231701 h 1583637"/>
                <a:gd name="connsiteX3" fmla="*/ 1265256 w 1583637"/>
                <a:gd name="connsiteY3" fmla="*/ 370961 h 1583637"/>
                <a:gd name="connsiteX4" fmla="*/ 1393012 w 1583637"/>
                <a:gd name="connsiteY4" fmla="*/ 592241 h 1583637"/>
                <a:gd name="connsiteX5" fmla="*/ 1553818 w 1583637"/>
                <a:gd name="connsiteY5" fmla="*/ 592237 h 1583637"/>
                <a:gd name="connsiteX6" fmla="*/ 1576125 w 1583637"/>
                <a:gd name="connsiteY6" fmla="*/ 718748 h 1583637"/>
                <a:gd name="connsiteX7" fmla="*/ 1425015 w 1583637"/>
                <a:gd name="connsiteY7" fmla="*/ 773743 h 1583637"/>
                <a:gd name="connsiteX8" fmla="*/ 1380646 w 1583637"/>
                <a:gd name="connsiteY8" fmla="*/ 1025372 h 1583637"/>
                <a:gd name="connsiteX9" fmla="*/ 1503833 w 1583637"/>
                <a:gd name="connsiteY9" fmla="*/ 1128733 h 1583637"/>
                <a:gd name="connsiteX10" fmla="*/ 1439602 w 1583637"/>
                <a:gd name="connsiteY10" fmla="*/ 1239984 h 1583637"/>
                <a:gd name="connsiteX11" fmla="*/ 1288495 w 1583637"/>
                <a:gd name="connsiteY11" fmla="*/ 1184982 h 1583637"/>
                <a:gd name="connsiteX12" fmla="*/ 1092761 w 1583637"/>
                <a:gd name="connsiteY12" fmla="*/ 1349222 h 1583637"/>
                <a:gd name="connsiteX13" fmla="*/ 1120689 w 1583637"/>
                <a:gd name="connsiteY13" fmla="*/ 1507584 h 1583637"/>
                <a:gd name="connsiteX14" fmla="*/ 999974 w 1583637"/>
                <a:gd name="connsiteY14" fmla="*/ 1551521 h 1583637"/>
                <a:gd name="connsiteX15" fmla="*/ 919574 w 1583637"/>
                <a:gd name="connsiteY15" fmla="*/ 1412257 h 1583637"/>
                <a:gd name="connsiteX16" fmla="*/ 664062 w 1583637"/>
                <a:gd name="connsiteY16" fmla="*/ 1412257 h 1583637"/>
                <a:gd name="connsiteX17" fmla="*/ 583663 w 1583637"/>
                <a:gd name="connsiteY17" fmla="*/ 1551521 h 1583637"/>
                <a:gd name="connsiteX18" fmla="*/ 462948 w 1583637"/>
                <a:gd name="connsiteY18" fmla="*/ 1507584 h 1583637"/>
                <a:gd name="connsiteX19" fmla="*/ 490876 w 1583637"/>
                <a:gd name="connsiteY19" fmla="*/ 1349222 h 1583637"/>
                <a:gd name="connsiteX20" fmla="*/ 295142 w 1583637"/>
                <a:gd name="connsiteY20" fmla="*/ 1184981 h 1583637"/>
                <a:gd name="connsiteX21" fmla="*/ 144035 w 1583637"/>
                <a:gd name="connsiteY21" fmla="*/ 1239984 h 1583637"/>
                <a:gd name="connsiteX22" fmla="*/ 79804 w 1583637"/>
                <a:gd name="connsiteY22" fmla="*/ 1128733 h 1583637"/>
                <a:gd name="connsiteX23" fmla="*/ 202991 w 1583637"/>
                <a:gd name="connsiteY23" fmla="*/ 1025372 h 1583637"/>
                <a:gd name="connsiteX24" fmla="*/ 158622 w 1583637"/>
                <a:gd name="connsiteY24" fmla="*/ 773743 h 1583637"/>
                <a:gd name="connsiteX25" fmla="*/ 7512 w 1583637"/>
                <a:gd name="connsiteY25" fmla="*/ 718748 h 1583637"/>
                <a:gd name="connsiteX26" fmla="*/ 29819 w 1583637"/>
                <a:gd name="connsiteY26" fmla="*/ 592237 h 1583637"/>
                <a:gd name="connsiteX27" fmla="*/ 190625 w 1583637"/>
                <a:gd name="connsiteY27" fmla="*/ 592241 h 1583637"/>
                <a:gd name="connsiteX28" fmla="*/ 318381 w 1583637"/>
                <a:gd name="connsiteY28" fmla="*/ 370961 h 1583637"/>
                <a:gd name="connsiteX29" fmla="*/ 237974 w 1583637"/>
                <a:gd name="connsiteY29" fmla="*/ 231701 h 1583637"/>
                <a:gd name="connsiteX30" fmla="*/ 336381 w 1583637"/>
                <a:gd name="connsiteY30" fmla="*/ 149126 h 1583637"/>
                <a:gd name="connsiteX31" fmla="*/ 459563 w 1583637"/>
                <a:gd name="connsiteY31" fmla="*/ 252493 h 1583637"/>
                <a:gd name="connsiteX32" fmla="*/ 699666 w 1583637"/>
                <a:gd name="connsiteY32" fmla="*/ 165103 h 1583637"/>
                <a:gd name="connsiteX33" fmla="*/ 727586 w 1583637"/>
                <a:gd name="connsiteY33" fmla="*/ 6739 h 1583637"/>
                <a:gd name="connsiteX34" fmla="*/ 856051 w 1583637"/>
                <a:gd name="connsiteY34" fmla="*/ 6739 h 1583637"/>
                <a:gd name="connsiteX35" fmla="*/ 883970 w 1583637"/>
                <a:gd name="connsiteY35" fmla="*/ 165102 h 1583637"/>
                <a:gd name="connsiteX36" fmla="*/ 1124073 w 1583637"/>
                <a:gd name="connsiteY36" fmla="*/ 252493 h 1583637"/>
                <a:gd name="connsiteX37" fmla="*/ 1124074 w 1583637"/>
                <a:gd name="connsiteY37" fmla="*/ 252493 h 1583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583637" h="1583637">
                  <a:moveTo>
                    <a:pt x="1124074" y="252493"/>
                  </a:moveTo>
                  <a:lnTo>
                    <a:pt x="1247256" y="149126"/>
                  </a:lnTo>
                  <a:lnTo>
                    <a:pt x="1345663" y="231701"/>
                  </a:lnTo>
                  <a:lnTo>
                    <a:pt x="1265256" y="370961"/>
                  </a:lnTo>
                  <a:cubicBezTo>
                    <a:pt x="1322430" y="435278"/>
                    <a:pt x="1365899" y="510569"/>
                    <a:pt x="1393012" y="592241"/>
                  </a:cubicBezTo>
                  <a:lnTo>
                    <a:pt x="1553818" y="592237"/>
                  </a:lnTo>
                  <a:lnTo>
                    <a:pt x="1576125" y="718748"/>
                  </a:lnTo>
                  <a:lnTo>
                    <a:pt x="1425015" y="773743"/>
                  </a:lnTo>
                  <a:cubicBezTo>
                    <a:pt x="1427471" y="859762"/>
                    <a:pt x="1412374" y="945380"/>
                    <a:pt x="1380646" y="1025372"/>
                  </a:cubicBezTo>
                  <a:lnTo>
                    <a:pt x="1503833" y="1128733"/>
                  </a:lnTo>
                  <a:lnTo>
                    <a:pt x="1439602" y="1239984"/>
                  </a:lnTo>
                  <a:lnTo>
                    <a:pt x="1288495" y="1184982"/>
                  </a:lnTo>
                  <a:cubicBezTo>
                    <a:pt x="1235084" y="1252456"/>
                    <a:pt x="1168484" y="1308339"/>
                    <a:pt x="1092761" y="1349222"/>
                  </a:cubicBezTo>
                  <a:lnTo>
                    <a:pt x="1120689" y="1507584"/>
                  </a:lnTo>
                  <a:lnTo>
                    <a:pt x="999974" y="1551521"/>
                  </a:lnTo>
                  <a:lnTo>
                    <a:pt x="919574" y="1412257"/>
                  </a:lnTo>
                  <a:cubicBezTo>
                    <a:pt x="835287" y="1429613"/>
                    <a:pt x="748348" y="1429613"/>
                    <a:pt x="664062" y="1412257"/>
                  </a:cubicBezTo>
                  <a:lnTo>
                    <a:pt x="583663" y="1551521"/>
                  </a:lnTo>
                  <a:lnTo>
                    <a:pt x="462948" y="1507584"/>
                  </a:lnTo>
                  <a:lnTo>
                    <a:pt x="490876" y="1349222"/>
                  </a:lnTo>
                  <a:cubicBezTo>
                    <a:pt x="415153" y="1308339"/>
                    <a:pt x="348553" y="1252455"/>
                    <a:pt x="295142" y="1184981"/>
                  </a:cubicBezTo>
                  <a:lnTo>
                    <a:pt x="144035" y="1239984"/>
                  </a:lnTo>
                  <a:lnTo>
                    <a:pt x="79804" y="1128733"/>
                  </a:lnTo>
                  <a:lnTo>
                    <a:pt x="202991" y="1025372"/>
                  </a:lnTo>
                  <a:cubicBezTo>
                    <a:pt x="171263" y="945380"/>
                    <a:pt x="156166" y="859762"/>
                    <a:pt x="158622" y="773743"/>
                  </a:cubicBezTo>
                  <a:lnTo>
                    <a:pt x="7512" y="718748"/>
                  </a:lnTo>
                  <a:lnTo>
                    <a:pt x="29819" y="592237"/>
                  </a:lnTo>
                  <a:lnTo>
                    <a:pt x="190625" y="592241"/>
                  </a:lnTo>
                  <a:cubicBezTo>
                    <a:pt x="217738" y="510569"/>
                    <a:pt x="261208" y="435277"/>
                    <a:pt x="318381" y="370961"/>
                  </a:cubicBezTo>
                  <a:lnTo>
                    <a:pt x="237974" y="231701"/>
                  </a:lnTo>
                  <a:lnTo>
                    <a:pt x="336381" y="149126"/>
                  </a:lnTo>
                  <a:lnTo>
                    <a:pt x="459563" y="252493"/>
                  </a:lnTo>
                  <a:cubicBezTo>
                    <a:pt x="532831" y="207356"/>
                    <a:pt x="614527" y="177621"/>
                    <a:pt x="699666" y="165103"/>
                  </a:cubicBezTo>
                  <a:lnTo>
                    <a:pt x="727586" y="6739"/>
                  </a:lnTo>
                  <a:lnTo>
                    <a:pt x="856051" y="6739"/>
                  </a:lnTo>
                  <a:lnTo>
                    <a:pt x="883970" y="165102"/>
                  </a:lnTo>
                  <a:cubicBezTo>
                    <a:pt x="969110" y="177621"/>
                    <a:pt x="1050806" y="207356"/>
                    <a:pt x="1124073" y="252493"/>
                  </a:cubicBezTo>
                  <a:lnTo>
                    <a:pt x="1124074" y="252493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75308" tIns="731520" rIns="475308" bIns="582340" numCol="1" spcCol="1270" anchor="ctr" anchorCtr="0">
              <a:noAutofit/>
            </a:bodyPr>
            <a:lstStyle/>
            <a:p>
              <a:pPr algn="ctr" defTabSz="1777956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4000" dirty="0"/>
            </a:p>
          </p:txBody>
        </p:sp>
        <p:sp>
          <p:nvSpPr>
            <p:cNvPr id="56" name="Oval 55"/>
            <p:cNvSpPr/>
            <p:nvPr/>
          </p:nvSpPr>
          <p:spPr>
            <a:xfrm>
              <a:off x="1376346" y="1909439"/>
              <a:ext cx="1382568" cy="1382568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8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" name="Group 56"/>
          <p:cNvGrpSpPr/>
          <p:nvPr/>
        </p:nvGrpSpPr>
        <p:grpSpPr>
          <a:xfrm>
            <a:off x="8815742" y="1748584"/>
            <a:ext cx="2061905" cy="2061901"/>
            <a:chOff x="953424" y="1486519"/>
            <a:chExt cx="2228412" cy="2228408"/>
          </a:xfrm>
          <a:solidFill>
            <a:schemeClr val="accent4"/>
          </a:solidFill>
        </p:grpSpPr>
        <p:sp>
          <p:nvSpPr>
            <p:cNvPr id="58" name="Freeform 57"/>
            <p:cNvSpPr/>
            <p:nvPr/>
          </p:nvSpPr>
          <p:spPr>
            <a:xfrm>
              <a:off x="953424" y="1486519"/>
              <a:ext cx="2228412" cy="2228408"/>
            </a:xfrm>
            <a:custGeom>
              <a:avLst/>
              <a:gdLst>
                <a:gd name="connsiteX0" fmla="*/ 1124074 w 1583637"/>
                <a:gd name="connsiteY0" fmla="*/ 252493 h 1583637"/>
                <a:gd name="connsiteX1" fmla="*/ 1247256 w 1583637"/>
                <a:gd name="connsiteY1" fmla="*/ 149126 h 1583637"/>
                <a:gd name="connsiteX2" fmla="*/ 1345663 w 1583637"/>
                <a:gd name="connsiteY2" fmla="*/ 231701 h 1583637"/>
                <a:gd name="connsiteX3" fmla="*/ 1265256 w 1583637"/>
                <a:gd name="connsiteY3" fmla="*/ 370961 h 1583637"/>
                <a:gd name="connsiteX4" fmla="*/ 1393012 w 1583637"/>
                <a:gd name="connsiteY4" fmla="*/ 592241 h 1583637"/>
                <a:gd name="connsiteX5" fmla="*/ 1553818 w 1583637"/>
                <a:gd name="connsiteY5" fmla="*/ 592237 h 1583637"/>
                <a:gd name="connsiteX6" fmla="*/ 1576125 w 1583637"/>
                <a:gd name="connsiteY6" fmla="*/ 718748 h 1583637"/>
                <a:gd name="connsiteX7" fmla="*/ 1425015 w 1583637"/>
                <a:gd name="connsiteY7" fmla="*/ 773743 h 1583637"/>
                <a:gd name="connsiteX8" fmla="*/ 1380646 w 1583637"/>
                <a:gd name="connsiteY8" fmla="*/ 1025372 h 1583637"/>
                <a:gd name="connsiteX9" fmla="*/ 1503833 w 1583637"/>
                <a:gd name="connsiteY9" fmla="*/ 1128733 h 1583637"/>
                <a:gd name="connsiteX10" fmla="*/ 1439602 w 1583637"/>
                <a:gd name="connsiteY10" fmla="*/ 1239984 h 1583637"/>
                <a:gd name="connsiteX11" fmla="*/ 1288495 w 1583637"/>
                <a:gd name="connsiteY11" fmla="*/ 1184982 h 1583637"/>
                <a:gd name="connsiteX12" fmla="*/ 1092761 w 1583637"/>
                <a:gd name="connsiteY12" fmla="*/ 1349222 h 1583637"/>
                <a:gd name="connsiteX13" fmla="*/ 1120689 w 1583637"/>
                <a:gd name="connsiteY13" fmla="*/ 1507584 h 1583637"/>
                <a:gd name="connsiteX14" fmla="*/ 999974 w 1583637"/>
                <a:gd name="connsiteY14" fmla="*/ 1551521 h 1583637"/>
                <a:gd name="connsiteX15" fmla="*/ 919574 w 1583637"/>
                <a:gd name="connsiteY15" fmla="*/ 1412257 h 1583637"/>
                <a:gd name="connsiteX16" fmla="*/ 664062 w 1583637"/>
                <a:gd name="connsiteY16" fmla="*/ 1412257 h 1583637"/>
                <a:gd name="connsiteX17" fmla="*/ 583663 w 1583637"/>
                <a:gd name="connsiteY17" fmla="*/ 1551521 h 1583637"/>
                <a:gd name="connsiteX18" fmla="*/ 462948 w 1583637"/>
                <a:gd name="connsiteY18" fmla="*/ 1507584 h 1583637"/>
                <a:gd name="connsiteX19" fmla="*/ 490876 w 1583637"/>
                <a:gd name="connsiteY19" fmla="*/ 1349222 h 1583637"/>
                <a:gd name="connsiteX20" fmla="*/ 295142 w 1583637"/>
                <a:gd name="connsiteY20" fmla="*/ 1184981 h 1583637"/>
                <a:gd name="connsiteX21" fmla="*/ 144035 w 1583637"/>
                <a:gd name="connsiteY21" fmla="*/ 1239984 h 1583637"/>
                <a:gd name="connsiteX22" fmla="*/ 79804 w 1583637"/>
                <a:gd name="connsiteY22" fmla="*/ 1128733 h 1583637"/>
                <a:gd name="connsiteX23" fmla="*/ 202991 w 1583637"/>
                <a:gd name="connsiteY23" fmla="*/ 1025372 h 1583637"/>
                <a:gd name="connsiteX24" fmla="*/ 158622 w 1583637"/>
                <a:gd name="connsiteY24" fmla="*/ 773743 h 1583637"/>
                <a:gd name="connsiteX25" fmla="*/ 7512 w 1583637"/>
                <a:gd name="connsiteY25" fmla="*/ 718748 h 1583637"/>
                <a:gd name="connsiteX26" fmla="*/ 29819 w 1583637"/>
                <a:gd name="connsiteY26" fmla="*/ 592237 h 1583637"/>
                <a:gd name="connsiteX27" fmla="*/ 190625 w 1583637"/>
                <a:gd name="connsiteY27" fmla="*/ 592241 h 1583637"/>
                <a:gd name="connsiteX28" fmla="*/ 318381 w 1583637"/>
                <a:gd name="connsiteY28" fmla="*/ 370961 h 1583637"/>
                <a:gd name="connsiteX29" fmla="*/ 237974 w 1583637"/>
                <a:gd name="connsiteY29" fmla="*/ 231701 h 1583637"/>
                <a:gd name="connsiteX30" fmla="*/ 336381 w 1583637"/>
                <a:gd name="connsiteY30" fmla="*/ 149126 h 1583637"/>
                <a:gd name="connsiteX31" fmla="*/ 459563 w 1583637"/>
                <a:gd name="connsiteY31" fmla="*/ 252493 h 1583637"/>
                <a:gd name="connsiteX32" fmla="*/ 699666 w 1583637"/>
                <a:gd name="connsiteY32" fmla="*/ 165103 h 1583637"/>
                <a:gd name="connsiteX33" fmla="*/ 727586 w 1583637"/>
                <a:gd name="connsiteY33" fmla="*/ 6739 h 1583637"/>
                <a:gd name="connsiteX34" fmla="*/ 856051 w 1583637"/>
                <a:gd name="connsiteY34" fmla="*/ 6739 h 1583637"/>
                <a:gd name="connsiteX35" fmla="*/ 883970 w 1583637"/>
                <a:gd name="connsiteY35" fmla="*/ 165102 h 1583637"/>
                <a:gd name="connsiteX36" fmla="*/ 1124073 w 1583637"/>
                <a:gd name="connsiteY36" fmla="*/ 252493 h 1583637"/>
                <a:gd name="connsiteX37" fmla="*/ 1124074 w 1583637"/>
                <a:gd name="connsiteY37" fmla="*/ 252493 h 1583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583637" h="1583637">
                  <a:moveTo>
                    <a:pt x="1124074" y="252493"/>
                  </a:moveTo>
                  <a:lnTo>
                    <a:pt x="1247256" y="149126"/>
                  </a:lnTo>
                  <a:lnTo>
                    <a:pt x="1345663" y="231701"/>
                  </a:lnTo>
                  <a:lnTo>
                    <a:pt x="1265256" y="370961"/>
                  </a:lnTo>
                  <a:cubicBezTo>
                    <a:pt x="1322430" y="435278"/>
                    <a:pt x="1365899" y="510569"/>
                    <a:pt x="1393012" y="592241"/>
                  </a:cubicBezTo>
                  <a:lnTo>
                    <a:pt x="1553818" y="592237"/>
                  </a:lnTo>
                  <a:lnTo>
                    <a:pt x="1576125" y="718748"/>
                  </a:lnTo>
                  <a:lnTo>
                    <a:pt x="1425015" y="773743"/>
                  </a:lnTo>
                  <a:cubicBezTo>
                    <a:pt x="1427471" y="859762"/>
                    <a:pt x="1412374" y="945380"/>
                    <a:pt x="1380646" y="1025372"/>
                  </a:cubicBezTo>
                  <a:lnTo>
                    <a:pt x="1503833" y="1128733"/>
                  </a:lnTo>
                  <a:lnTo>
                    <a:pt x="1439602" y="1239984"/>
                  </a:lnTo>
                  <a:lnTo>
                    <a:pt x="1288495" y="1184982"/>
                  </a:lnTo>
                  <a:cubicBezTo>
                    <a:pt x="1235084" y="1252456"/>
                    <a:pt x="1168484" y="1308339"/>
                    <a:pt x="1092761" y="1349222"/>
                  </a:cubicBezTo>
                  <a:lnTo>
                    <a:pt x="1120689" y="1507584"/>
                  </a:lnTo>
                  <a:lnTo>
                    <a:pt x="999974" y="1551521"/>
                  </a:lnTo>
                  <a:lnTo>
                    <a:pt x="919574" y="1412257"/>
                  </a:lnTo>
                  <a:cubicBezTo>
                    <a:pt x="835287" y="1429613"/>
                    <a:pt x="748348" y="1429613"/>
                    <a:pt x="664062" y="1412257"/>
                  </a:cubicBezTo>
                  <a:lnTo>
                    <a:pt x="583663" y="1551521"/>
                  </a:lnTo>
                  <a:lnTo>
                    <a:pt x="462948" y="1507584"/>
                  </a:lnTo>
                  <a:lnTo>
                    <a:pt x="490876" y="1349222"/>
                  </a:lnTo>
                  <a:cubicBezTo>
                    <a:pt x="415153" y="1308339"/>
                    <a:pt x="348553" y="1252455"/>
                    <a:pt x="295142" y="1184981"/>
                  </a:cubicBezTo>
                  <a:lnTo>
                    <a:pt x="144035" y="1239984"/>
                  </a:lnTo>
                  <a:lnTo>
                    <a:pt x="79804" y="1128733"/>
                  </a:lnTo>
                  <a:lnTo>
                    <a:pt x="202991" y="1025372"/>
                  </a:lnTo>
                  <a:cubicBezTo>
                    <a:pt x="171263" y="945380"/>
                    <a:pt x="156166" y="859762"/>
                    <a:pt x="158622" y="773743"/>
                  </a:cubicBezTo>
                  <a:lnTo>
                    <a:pt x="7512" y="718748"/>
                  </a:lnTo>
                  <a:lnTo>
                    <a:pt x="29819" y="592237"/>
                  </a:lnTo>
                  <a:lnTo>
                    <a:pt x="190625" y="592241"/>
                  </a:lnTo>
                  <a:cubicBezTo>
                    <a:pt x="217738" y="510569"/>
                    <a:pt x="261208" y="435277"/>
                    <a:pt x="318381" y="370961"/>
                  </a:cubicBezTo>
                  <a:lnTo>
                    <a:pt x="237974" y="231701"/>
                  </a:lnTo>
                  <a:lnTo>
                    <a:pt x="336381" y="149126"/>
                  </a:lnTo>
                  <a:lnTo>
                    <a:pt x="459563" y="252493"/>
                  </a:lnTo>
                  <a:cubicBezTo>
                    <a:pt x="532831" y="207356"/>
                    <a:pt x="614527" y="177621"/>
                    <a:pt x="699666" y="165103"/>
                  </a:cubicBezTo>
                  <a:lnTo>
                    <a:pt x="727586" y="6739"/>
                  </a:lnTo>
                  <a:lnTo>
                    <a:pt x="856051" y="6739"/>
                  </a:lnTo>
                  <a:lnTo>
                    <a:pt x="883970" y="165102"/>
                  </a:lnTo>
                  <a:cubicBezTo>
                    <a:pt x="969110" y="177621"/>
                    <a:pt x="1050806" y="207356"/>
                    <a:pt x="1124073" y="252493"/>
                  </a:cubicBezTo>
                  <a:lnTo>
                    <a:pt x="1124074" y="25249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75308" tIns="731520" rIns="475308" bIns="582340" numCol="1" spcCol="1270" anchor="ctr" anchorCtr="0">
              <a:noAutofit/>
            </a:bodyPr>
            <a:lstStyle/>
            <a:p>
              <a:pPr algn="ctr" defTabSz="1777956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4000" dirty="0"/>
            </a:p>
          </p:txBody>
        </p:sp>
        <p:sp>
          <p:nvSpPr>
            <p:cNvPr id="59" name="Oval 58"/>
            <p:cNvSpPr/>
            <p:nvPr/>
          </p:nvSpPr>
          <p:spPr>
            <a:xfrm>
              <a:off x="1376346" y="1909439"/>
              <a:ext cx="1382568" cy="1382568"/>
            </a:xfrm>
            <a:prstGeom prst="ellipse">
              <a:avLst/>
            </a:prstGeom>
            <a:grpFill/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267" dirty="0"/>
            </a:p>
          </p:txBody>
        </p:sp>
      </p:grpSp>
      <p:sp>
        <p:nvSpPr>
          <p:cNvPr id="62" name="Arc 61"/>
          <p:cNvSpPr/>
          <p:nvPr/>
        </p:nvSpPr>
        <p:spPr>
          <a:xfrm rot="19051047">
            <a:off x="2814128" y="1267853"/>
            <a:ext cx="2181771" cy="2181771"/>
          </a:xfrm>
          <a:prstGeom prst="arc">
            <a:avLst/>
          </a:prstGeom>
          <a:ln w="28575">
            <a:solidFill>
              <a:schemeClr val="bg1">
                <a:lumMod val="65000"/>
              </a:schemeClr>
            </a:solidFill>
            <a:prstDash val="sys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63" name="Arc 62"/>
          <p:cNvSpPr/>
          <p:nvPr/>
        </p:nvSpPr>
        <p:spPr>
          <a:xfrm rot="19051047">
            <a:off x="7566168" y="1290396"/>
            <a:ext cx="2181771" cy="2181771"/>
          </a:xfrm>
          <a:prstGeom prst="arc">
            <a:avLst/>
          </a:prstGeom>
          <a:ln w="28575">
            <a:solidFill>
              <a:schemeClr val="bg1">
                <a:lumMod val="65000"/>
              </a:schemeClr>
            </a:solidFill>
            <a:prstDash val="sys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64" name="Arc 63"/>
          <p:cNvSpPr/>
          <p:nvPr/>
        </p:nvSpPr>
        <p:spPr>
          <a:xfrm rot="3261709" flipV="1">
            <a:off x="4577716" y="2367349"/>
            <a:ext cx="2181771" cy="2181771"/>
          </a:xfrm>
          <a:prstGeom prst="arc">
            <a:avLst/>
          </a:prstGeom>
          <a:ln w="28575">
            <a:solidFill>
              <a:schemeClr val="bg1">
                <a:lumMod val="65000"/>
              </a:schemeClr>
            </a:solidFill>
            <a:prstDash val="sys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grpSp>
        <p:nvGrpSpPr>
          <p:cNvPr id="8" name="Group 27"/>
          <p:cNvGrpSpPr/>
          <p:nvPr/>
        </p:nvGrpSpPr>
        <p:grpSpPr>
          <a:xfrm>
            <a:off x="1369276" y="4764990"/>
            <a:ext cx="2209468" cy="1302226"/>
            <a:chOff x="977091" y="1868923"/>
            <a:chExt cx="1657101" cy="976670"/>
          </a:xfrm>
        </p:grpSpPr>
        <p:sp>
          <p:nvSpPr>
            <p:cNvPr id="29" name="TextBox 28"/>
            <p:cNvSpPr txBox="1"/>
            <p:nvPr/>
          </p:nvSpPr>
          <p:spPr>
            <a:xfrm>
              <a:off x="977091" y="1868923"/>
              <a:ext cx="1651278" cy="323165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2800" b="1" dirty="0" err="1">
                  <a:solidFill>
                    <a:schemeClr val="accent1"/>
                  </a:solidFill>
                  <a:latin typeface="+mj-lt"/>
                </a:rPr>
                <a:t>Nhận</a:t>
              </a:r>
              <a:r>
                <a:rPr lang="en-US" sz="2800" b="1" dirty="0">
                  <a:solidFill>
                    <a:schemeClr val="accent1"/>
                  </a:solidFill>
                  <a:latin typeface="+mj-lt"/>
                </a:rPr>
                <a:t> </a:t>
              </a:r>
              <a:r>
                <a:rPr lang="en-US" sz="2800" b="1" dirty="0" err="1">
                  <a:solidFill>
                    <a:schemeClr val="accent1"/>
                  </a:solidFill>
                  <a:latin typeface="+mj-lt"/>
                </a:rPr>
                <a:t>lệnh</a:t>
              </a:r>
              <a:endParaRPr lang="en-US" sz="2800" b="1" dirty="0">
                <a:solidFill>
                  <a:schemeClr val="accent1"/>
                </a:solidFill>
                <a:latin typeface="+mj-lt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982915" y="2222345"/>
              <a:ext cx="1651277" cy="623248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ctr" defTabSz="1219170">
                <a:spcBef>
                  <a:spcPct val="20000"/>
                </a:spcBef>
                <a:defRPr/>
              </a:pPr>
              <a:r>
                <a:rPr lang="en-US" dirty="0">
                  <a:solidFill>
                    <a:schemeClr val="bg1"/>
                  </a:solidFill>
                </a:rPr>
                <a:t>Ng</a:t>
              </a:r>
              <a:r>
                <a:rPr lang="vi-VN" dirty="0">
                  <a:solidFill>
                    <a:schemeClr val="bg1"/>
                  </a:solidFill>
                </a:rPr>
                <a:t>ư</a:t>
              </a:r>
              <a:r>
                <a:rPr lang="en-US" dirty="0" err="1">
                  <a:solidFill>
                    <a:schemeClr val="bg1"/>
                  </a:solidFill>
                </a:rPr>
                <a:t>ời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dùng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nhập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lệnh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và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nhấn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gửi</a:t>
              </a:r>
              <a:r>
                <a:rPr lang="en-US" dirty="0">
                  <a:solidFill>
                    <a:schemeClr val="bg1"/>
                  </a:solidFill>
                </a:rPr>
                <a:t>. </a:t>
              </a:r>
              <a:r>
                <a:rPr lang="en-US" dirty="0" err="1">
                  <a:solidFill>
                    <a:schemeClr val="bg1"/>
                  </a:solidFill>
                </a:rPr>
                <a:t>Trợ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lý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ảo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sẽ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tiếp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nhận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lệnh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" name="Group 30"/>
          <p:cNvGrpSpPr/>
          <p:nvPr/>
        </p:nvGrpSpPr>
        <p:grpSpPr>
          <a:xfrm>
            <a:off x="3864493" y="4740365"/>
            <a:ext cx="2201704" cy="1599172"/>
            <a:chOff x="965101" y="1850454"/>
            <a:chExt cx="1651278" cy="1199379"/>
          </a:xfrm>
        </p:grpSpPr>
        <p:sp>
          <p:nvSpPr>
            <p:cNvPr id="32" name="TextBox 31"/>
            <p:cNvSpPr txBox="1"/>
            <p:nvPr/>
          </p:nvSpPr>
          <p:spPr>
            <a:xfrm>
              <a:off x="965101" y="1850454"/>
              <a:ext cx="1651278" cy="323165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2800" b="1" dirty="0" err="1">
                  <a:solidFill>
                    <a:schemeClr val="accent2"/>
                  </a:solidFill>
                  <a:latin typeface="+mj-lt"/>
                </a:rPr>
                <a:t>Xử</a:t>
              </a:r>
              <a:r>
                <a:rPr lang="en-US" sz="2800" b="1" dirty="0">
                  <a:solidFill>
                    <a:schemeClr val="accent2"/>
                  </a:solidFill>
                  <a:latin typeface="+mj-lt"/>
                </a:rPr>
                <a:t> </a:t>
              </a:r>
              <a:r>
                <a:rPr lang="en-US" sz="2800" b="1" dirty="0" err="1">
                  <a:solidFill>
                    <a:schemeClr val="accent2"/>
                  </a:solidFill>
                  <a:latin typeface="+mj-lt"/>
                </a:rPr>
                <a:t>lý</a:t>
              </a:r>
              <a:endParaRPr lang="en-US" sz="2800" b="1" dirty="0">
                <a:solidFill>
                  <a:schemeClr val="accent2"/>
                </a:solidFill>
                <a:latin typeface="+mj-lt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965101" y="2218836"/>
              <a:ext cx="1651277" cy="830997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ctr" defTabSz="1219170">
                <a:spcBef>
                  <a:spcPct val="20000"/>
                </a:spcBef>
                <a:defRPr/>
              </a:pPr>
              <a:r>
                <a:rPr lang="en-US" dirty="0" err="1">
                  <a:solidFill>
                    <a:schemeClr val="bg1"/>
                  </a:solidFill>
                </a:rPr>
                <a:t>Xử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lý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lệnh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và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hiển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thị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lên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màn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hình</a:t>
              </a:r>
              <a:r>
                <a:rPr lang="en-US" dirty="0">
                  <a:solidFill>
                    <a:schemeClr val="bg1"/>
                  </a:solidFill>
                </a:rPr>
                <a:t>, </a:t>
              </a:r>
              <a:r>
                <a:rPr lang="en-US" dirty="0" err="1">
                  <a:solidFill>
                    <a:schemeClr val="bg1"/>
                  </a:solidFill>
                </a:rPr>
                <a:t>đồng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thời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tìm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từ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khóa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trong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câu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lệnh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0" name="Group 33"/>
          <p:cNvGrpSpPr/>
          <p:nvPr/>
        </p:nvGrpSpPr>
        <p:grpSpPr>
          <a:xfrm>
            <a:off x="6386996" y="4740367"/>
            <a:ext cx="2201704" cy="1599170"/>
            <a:chOff x="973575" y="1850455"/>
            <a:chExt cx="1651278" cy="1199377"/>
          </a:xfrm>
        </p:grpSpPr>
        <p:sp>
          <p:nvSpPr>
            <p:cNvPr id="35" name="TextBox 34"/>
            <p:cNvSpPr txBox="1"/>
            <p:nvPr/>
          </p:nvSpPr>
          <p:spPr>
            <a:xfrm>
              <a:off x="973575" y="1850455"/>
              <a:ext cx="1651278" cy="323165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2800" b="1" dirty="0" err="1">
                  <a:solidFill>
                    <a:schemeClr val="accent6">
                      <a:lumMod val="75000"/>
                    </a:schemeClr>
                  </a:solidFill>
                  <a:latin typeface="+mj-lt"/>
                </a:rPr>
                <a:t>Đối</a:t>
              </a:r>
              <a:r>
                <a:rPr lang="en-US" sz="2800" b="1" dirty="0">
                  <a:solidFill>
                    <a:schemeClr val="accent6">
                      <a:lumMod val="75000"/>
                    </a:schemeClr>
                  </a:solidFill>
                  <a:latin typeface="+mj-lt"/>
                </a:rPr>
                <a:t> </a:t>
              </a:r>
              <a:r>
                <a:rPr lang="en-US" sz="2800" b="1" dirty="0" err="1">
                  <a:solidFill>
                    <a:schemeClr val="accent6">
                      <a:lumMod val="75000"/>
                    </a:schemeClr>
                  </a:solidFill>
                  <a:latin typeface="+mj-lt"/>
                </a:rPr>
                <a:t>chiếu</a:t>
              </a:r>
              <a:endParaRPr lang="en-US" sz="2800" b="1" dirty="0">
                <a:solidFill>
                  <a:schemeClr val="accent6">
                    <a:lumMod val="75000"/>
                  </a:schemeClr>
                </a:solidFill>
                <a:latin typeface="+mj-lt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043190" y="2218835"/>
              <a:ext cx="1495103" cy="830997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ctr" defTabSz="1219170">
                <a:spcBef>
                  <a:spcPct val="20000"/>
                </a:spcBef>
                <a:defRPr/>
              </a:pPr>
              <a:r>
                <a:rPr lang="en-US" dirty="0" err="1">
                  <a:solidFill>
                    <a:schemeClr val="bg1"/>
                  </a:solidFill>
                </a:rPr>
                <a:t>Đối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chiếu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từ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khóa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với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bộ</a:t>
              </a:r>
              <a:r>
                <a:rPr lang="en-US" dirty="0">
                  <a:solidFill>
                    <a:schemeClr val="bg1"/>
                  </a:solidFill>
                </a:rPr>
                <a:t> c</a:t>
              </a:r>
              <a:r>
                <a:rPr lang="vi-VN" dirty="0">
                  <a:solidFill>
                    <a:schemeClr val="bg1"/>
                  </a:solidFill>
                </a:rPr>
                <a:t>ơ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sở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dữ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liệu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để</a:t>
              </a:r>
              <a:r>
                <a:rPr lang="en-US" dirty="0">
                  <a:solidFill>
                    <a:schemeClr val="bg1"/>
                  </a:solidFill>
                </a:rPr>
                <a:t> đ</a:t>
              </a:r>
              <a:r>
                <a:rPr lang="vi-VN" dirty="0">
                  <a:solidFill>
                    <a:schemeClr val="bg1"/>
                  </a:solidFill>
                </a:rPr>
                <a:t>ư</a:t>
              </a:r>
              <a:r>
                <a:rPr lang="en-US" dirty="0">
                  <a:solidFill>
                    <a:schemeClr val="bg1"/>
                  </a:solidFill>
                </a:rPr>
                <a:t>a ra </a:t>
              </a:r>
              <a:r>
                <a:rPr lang="en-US" dirty="0" err="1">
                  <a:solidFill>
                    <a:schemeClr val="bg1"/>
                  </a:solidFill>
                </a:rPr>
                <a:t>câu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trả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lời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hợp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lý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1" name="Group 36"/>
          <p:cNvGrpSpPr/>
          <p:nvPr/>
        </p:nvGrpSpPr>
        <p:grpSpPr>
          <a:xfrm>
            <a:off x="8805736" y="4764989"/>
            <a:ext cx="2201704" cy="1574549"/>
            <a:chOff x="904226" y="1868921"/>
            <a:chExt cx="1651278" cy="1180911"/>
          </a:xfrm>
        </p:grpSpPr>
        <p:sp>
          <p:nvSpPr>
            <p:cNvPr id="38" name="TextBox 37"/>
            <p:cNvSpPr txBox="1"/>
            <p:nvPr/>
          </p:nvSpPr>
          <p:spPr>
            <a:xfrm>
              <a:off x="904226" y="1868921"/>
              <a:ext cx="1651278" cy="323165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2800" b="1" dirty="0" err="1">
                  <a:solidFill>
                    <a:schemeClr val="accent4"/>
                  </a:solidFill>
                  <a:latin typeface="+mj-lt"/>
                </a:rPr>
                <a:t>Thi</a:t>
              </a:r>
              <a:r>
                <a:rPr lang="en-US" sz="2800" b="1" dirty="0">
                  <a:solidFill>
                    <a:schemeClr val="accent4"/>
                  </a:solidFill>
                  <a:latin typeface="+mj-lt"/>
                </a:rPr>
                <a:t> </a:t>
              </a:r>
              <a:r>
                <a:rPr lang="en-US" sz="2800" b="1" dirty="0" err="1">
                  <a:solidFill>
                    <a:schemeClr val="accent4"/>
                  </a:solidFill>
                  <a:latin typeface="+mj-lt"/>
                </a:rPr>
                <a:t>hành</a:t>
              </a:r>
              <a:endParaRPr lang="en-US" sz="2800" b="1" dirty="0">
                <a:solidFill>
                  <a:schemeClr val="accent4"/>
                </a:solidFill>
                <a:latin typeface="+mj-lt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1012461" y="2218835"/>
              <a:ext cx="1344966" cy="830997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ctr" defTabSz="1219170">
                <a:spcBef>
                  <a:spcPct val="20000"/>
                </a:spcBef>
                <a:defRPr/>
              </a:pPr>
              <a:r>
                <a:rPr lang="en-US" dirty="0" err="1">
                  <a:solidFill>
                    <a:schemeClr val="bg1"/>
                  </a:solidFill>
                </a:rPr>
                <a:t>Xuất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câu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trả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lời</a:t>
              </a:r>
              <a:r>
                <a:rPr lang="en-US" dirty="0">
                  <a:solidFill>
                    <a:schemeClr val="bg1"/>
                  </a:solidFill>
                </a:rPr>
                <a:t> ra </a:t>
              </a:r>
              <a:r>
                <a:rPr lang="en-US" dirty="0" err="1">
                  <a:solidFill>
                    <a:schemeClr val="bg1"/>
                  </a:solidFill>
                </a:rPr>
                <a:t>màn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hình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đồng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thời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thi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hành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lệnh</a:t>
              </a:r>
              <a:r>
                <a:rPr lang="en-US" dirty="0">
                  <a:solidFill>
                    <a:schemeClr val="bg1"/>
                  </a:solidFill>
                </a:rPr>
                <a:t> đ</a:t>
              </a:r>
              <a:r>
                <a:rPr lang="vi-VN" dirty="0">
                  <a:solidFill>
                    <a:schemeClr val="bg1"/>
                  </a:solidFill>
                </a:rPr>
                <a:t>ư</a:t>
              </a:r>
              <a:r>
                <a:rPr lang="en-US" dirty="0" err="1">
                  <a:solidFill>
                    <a:schemeClr val="bg1"/>
                  </a:solidFill>
                </a:rPr>
                <a:t>ợc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giao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37" name="文本框 36"/>
          <p:cNvSpPr txBox="1"/>
          <p:nvPr/>
        </p:nvSpPr>
        <p:spPr>
          <a:xfrm>
            <a:off x="2454447" y="253256"/>
            <a:ext cx="7054947" cy="666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733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Quá</a:t>
            </a:r>
            <a:r>
              <a:rPr lang="en-US" altLang="zh-CN" sz="3733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 </a:t>
            </a:r>
            <a:r>
              <a:rPr lang="en-US" altLang="zh-CN" sz="3733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trình</a:t>
            </a:r>
            <a:r>
              <a:rPr lang="en-US" altLang="zh-CN" sz="3733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 </a:t>
            </a:r>
            <a:r>
              <a:rPr lang="en-US" altLang="zh-CN" sz="3733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thực</a:t>
            </a:r>
            <a:r>
              <a:rPr lang="en-US" altLang="zh-CN" sz="3733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 </a:t>
            </a:r>
            <a:r>
              <a:rPr lang="en-US" altLang="zh-CN" sz="3733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thi</a:t>
            </a:r>
            <a:endParaRPr lang="zh-CN" altLang="en-US" sz="3733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CC1521-1136-41E5-A8C9-31F5977DA0E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2866" y="2392674"/>
            <a:ext cx="749666" cy="74966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D9AD427-A57E-499D-8906-5D78676D1E7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3548" y="2685740"/>
            <a:ext cx="1167137" cy="103720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DADC9B9-619E-474D-B704-21867E8BC66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9198" y="2674298"/>
            <a:ext cx="1060086" cy="106008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FA8FC9D-2B8A-42AA-A8D7-CA3A8C581F3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5354" y="2412535"/>
            <a:ext cx="733997" cy="733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826491"/>
      </p:ext>
    </p:extLst>
  </p:cSld>
  <p:clrMapOvr>
    <a:masterClrMapping/>
  </p:clrMapOvr>
  <p:transition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500"/>
                            </p:stCondLst>
                            <p:childTnLst>
                              <p:par>
                                <p:cTn id="55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8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6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000"/>
                            </p:stCondLst>
                            <p:childTnLst>
                              <p:par>
                                <p:cTn id="7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500"/>
                            </p:stCondLst>
                            <p:childTnLst>
                              <p:par>
                                <p:cTn id="78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8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500"/>
                            </p:stCondLst>
                            <p:childTnLst>
                              <p:par>
                                <p:cTn id="88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000"/>
                            </p:stCondLst>
                            <p:childTnLst>
                              <p:par>
                                <p:cTn id="9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500"/>
                            </p:stCondLst>
                            <p:childTnLst>
                              <p:par>
                                <p:cTn id="101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  <p:bldP spid="63" grpId="0" animBg="1"/>
      <p:bldP spid="64" grpId="0" animBg="1"/>
      <p:bldP spid="3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图片占位符 28"/>
          <p:cNvPicPr>
            <a:picLocks noGrp="1" noChangeAspect="1"/>
          </p:cNvPicPr>
          <p:nvPr>
            <p:ph type="pic" sz="quarter" idx="15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216" y="2012226"/>
            <a:ext cx="3469533" cy="1209628"/>
          </a:xfrm>
        </p:spPr>
      </p:pic>
      <p:sp>
        <p:nvSpPr>
          <p:cNvPr id="17" name="文本占位符 16"/>
          <p:cNvSpPr>
            <a:spLocks noGrp="1"/>
          </p:cNvSpPr>
          <p:nvPr>
            <p:ph type="body" sz="half" idx="17"/>
          </p:nvPr>
        </p:nvSpPr>
        <p:spPr>
          <a:xfrm>
            <a:off x="680828" y="3379107"/>
            <a:ext cx="3324755" cy="257040"/>
          </a:xfrm>
        </p:spPr>
        <p:txBody>
          <a:bodyPr/>
          <a:lstStyle/>
          <a:p>
            <a:r>
              <a:rPr lang="en-US" altLang="zh-CN" sz="1800" dirty="0" err="1"/>
              <a:t>Mở</a:t>
            </a:r>
            <a:r>
              <a:rPr lang="en-US" altLang="zh-CN" sz="1800" dirty="0"/>
              <a:t> </a:t>
            </a:r>
            <a:r>
              <a:rPr lang="en-US" altLang="zh-CN" sz="1800" dirty="0" err="1"/>
              <a:t>các</a:t>
            </a:r>
            <a:r>
              <a:rPr lang="en-US" altLang="zh-CN" sz="1800" dirty="0"/>
              <a:t> </a:t>
            </a:r>
            <a:r>
              <a:rPr lang="en-US" altLang="zh-CN" sz="1800" dirty="0" err="1"/>
              <a:t>ứng</a:t>
            </a:r>
            <a:r>
              <a:rPr lang="en-US" altLang="zh-CN" sz="1800" dirty="0"/>
              <a:t> </a:t>
            </a:r>
            <a:r>
              <a:rPr lang="en-US" altLang="zh-CN" sz="1800" dirty="0" err="1"/>
              <a:t>dụng</a:t>
            </a:r>
            <a:r>
              <a:rPr lang="en-US" altLang="zh-CN" sz="1800" dirty="0"/>
              <a:t> </a:t>
            </a:r>
            <a:r>
              <a:rPr lang="en-US" altLang="zh-CN" sz="1800" dirty="0" err="1"/>
              <a:t>máy</a:t>
            </a:r>
            <a:r>
              <a:rPr lang="en-US" altLang="zh-CN" sz="1800" dirty="0"/>
              <a:t> </a:t>
            </a:r>
            <a:r>
              <a:rPr lang="en-US" altLang="zh-CN" sz="1800" dirty="0" err="1"/>
              <a:t>tính</a:t>
            </a:r>
            <a:endParaRPr lang="zh-CN" altLang="en-US" sz="1800" dirty="0"/>
          </a:p>
        </p:txBody>
      </p:sp>
      <p:pic>
        <p:nvPicPr>
          <p:cNvPr id="31" name="图片占位符 30"/>
          <p:cNvPicPr>
            <a:picLocks noGrp="1" noChangeAspect="1"/>
          </p:cNvPicPr>
          <p:nvPr>
            <p:ph type="pic" sz="quarter" idx="18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4200" y="1982255"/>
            <a:ext cx="3469533" cy="1226238"/>
          </a:xfrm>
        </p:spPr>
      </p:pic>
      <p:sp>
        <p:nvSpPr>
          <p:cNvPr id="19" name="文本占位符 18"/>
          <p:cNvSpPr>
            <a:spLocks noGrp="1"/>
          </p:cNvSpPr>
          <p:nvPr>
            <p:ph type="body" sz="half" idx="19"/>
          </p:nvPr>
        </p:nvSpPr>
        <p:spPr>
          <a:xfrm>
            <a:off x="4434033" y="3379107"/>
            <a:ext cx="3324755" cy="257040"/>
          </a:xfrm>
        </p:spPr>
        <p:txBody>
          <a:bodyPr/>
          <a:lstStyle/>
          <a:p>
            <a:r>
              <a:rPr lang="en-US" altLang="zh-CN" sz="1800" dirty="0" err="1"/>
              <a:t>Tính</a:t>
            </a:r>
            <a:r>
              <a:rPr lang="en-US" altLang="zh-CN" sz="1800" dirty="0"/>
              <a:t> </a:t>
            </a:r>
            <a:r>
              <a:rPr lang="en-US" altLang="zh-CN" sz="1800" dirty="0" err="1"/>
              <a:t>các</a:t>
            </a:r>
            <a:r>
              <a:rPr lang="en-US" altLang="zh-CN" sz="1800" dirty="0"/>
              <a:t> </a:t>
            </a:r>
            <a:r>
              <a:rPr lang="en-US" altLang="zh-CN" sz="1800" dirty="0" err="1"/>
              <a:t>phép</a:t>
            </a:r>
            <a:r>
              <a:rPr lang="en-US" altLang="zh-CN" sz="1800" dirty="0"/>
              <a:t> </a:t>
            </a:r>
            <a:r>
              <a:rPr lang="en-US" altLang="zh-CN" sz="1800" dirty="0" err="1"/>
              <a:t>toán</a:t>
            </a:r>
            <a:r>
              <a:rPr lang="en-US" altLang="zh-CN" sz="1800" dirty="0"/>
              <a:t> đ</a:t>
            </a:r>
            <a:r>
              <a:rPr lang="vi-VN" altLang="zh-CN" sz="1800" dirty="0"/>
              <a:t>ơ</a:t>
            </a:r>
            <a:r>
              <a:rPr lang="en-US" altLang="zh-CN" sz="1800" dirty="0"/>
              <a:t>n </a:t>
            </a:r>
            <a:r>
              <a:rPr lang="en-US" altLang="zh-CN" sz="1800" dirty="0" err="1"/>
              <a:t>giản</a:t>
            </a:r>
            <a:endParaRPr lang="zh-CN" altLang="en-US" sz="1800" dirty="0"/>
          </a:p>
        </p:txBody>
      </p:sp>
      <p:pic>
        <p:nvPicPr>
          <p:cNvPr id="32" name="图片占位符 31"/>
          <p:cNvPicPr>
            <a:picLocks noGrp="1" noChangeAspect="1"/>
          </p:cNvPicPr>
          <p:nvPr>
            <p:ph type="pic" sz="quarter" idx="20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4767" y="2018099"/>
            <a:ext cx="3469533" cy="1192651"/>
          </a:xfrm>
        </p:spPr>
      </p:pic>
      <p:sp>
        <p:nvSpPr>
          <p:cNvPr id="21" name="文本占位符 20"/>
          <p:cNvSpPr>
            <a:spLocks noGrp="1"/>
          </p:cNvSpPr>
          <p:nvPr>
            <p:ph type="body" sz="half" idx="21"/>
          </p:nvPr>
        </p:nvSpPr>
        <p:spPr>
          <a:xfrm>
            <a:off x="8184600" y="3379107"/>
            <a:ext cx="3324755" cy="257040"/>
          </a:xfrm>
        </p:spPr>
        <p:txBody>
          <a:bodyPr/>
          <a:lstStyle/>
          <a:p>
            <a:r>
              <a:rPr lang="en-US" altLang="zh-CN" sz="1800" dirty="0" err="1"/>
              <a:t>Đăng</a:t>
            </a:r>
            <a:r>
              <a:rPr lang="en-US" altLang="zh-CN" sz="1800" dirty="0"/>
              <a:t> </a:t>
            </a:r>
            <a:r>
              <a:rPr lang="en-US" altLang="zh-CN" sz="1800" dirty="0" err="1"/>
              <a:t>nhập</a:t>
            </a:r>
            <a:r>
              <a:rPr lang="en-US" altLang="zh-CN" sz="1800" dirty="0"/>
              <a:t> Facebook, Gmail</a:t>
            </a:r>
            <a:endParaRPr lang="zh-CN" altLang="en-US" sz="1800" dirty="0"/>
          </a:p>
        </p:txBody>
      </p:sp>
      <p:pic>
        <p:nvPicPr>
          <p:cNvPr id="35" name="图片占位符 34"/>
          <p:cNvPicPr>
            <a:picLocks noGrp="1" noChangeAspect="1"/>
          </p:cNvPicPr>
          <p:nvPr>
            <p:ph type="pic" sz="quarter" idx="22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995" y="4539290"/>
            <a:ext cx="3469533" cy="1253088"/>
          </a:xfrm>
        </p:spPr>
      </p:pic>
      <p:sp>
        <p:nvSpPr>
          <p:cNvPr id="23" name="文本占位符 22"/>
          <p:cNvSpPr>
            <a:spLocks noGrp="1"/>
          </p:cNvSpPr>
          <p:nvPr>
            <p:ph type="body" sz="half" idx="23"/>
          </p:nvPr>
        </p:nvSpPr>
        <p:spPr>
          <a:xfrm>
            <a:off x="680828" y="5937327"/>
            <a:ext cx="3324755" cy="257040"/>
          </a:xfrm>
          <a:noFill/>
        </p:spPr>
        <p:txBody>
          <a:bodyPr/>
          <a:lstStyle/>
          <a:p>
            <a:r>
              <a:rPr lang="en-US" altLang="zh-CN" sz="1800" dirty="0" err="1"/>
              <a:t>Tìm</a:t>
            </a:r>
            <a:r>
              <a:rPr lang="en-US" altLang="zh-CN" sz="1800" dirty="0"/>
              <a:t> </a:t>
            </a:r>
            <a:r>
              <a:rPr lang="en-US" altLang="zh-CN" sz="1800" dirty="0" err="1"/>
              <a:t>hình</a:t>
            </a:r>
            <a:r>
              <a:rPr lang="en-US" altLang="zh-CN" sz="1800" dirty="0"/>
              <a:t> </a:t>
            </a:r>
            <a:r>
              <a:rPr lang="en-US" altLang="zh-CN" sz="1800" dirty="0" err="1"/>
              <a:t>ảnh</a:t>
            </a:r>
            <a:r>
              <a:rPr lang="en-US" altLang="zh-CN" sz="1800" dirty="0"/>
              <a:t>, video, </a:t>
            </a:r>
            <a:r>
              <a:rPr lang="en-US" altLang="zh-CN" sz="1800" dirty="0" err="1"/>
              <a:t>nhạc</a:t>
            </a:r>
            <a:endParaRPr lang="zh-CN" altLang="en-US" sz="1800" dirty="0"/>
          </a:p>
        </p:txBody>
      </p:sp>
      <p:pic>
        <p:nvPicPr>
          <p:cNvPr id="33" name="图片占位符 32"/>
          <p:cNvPicPr>
            <a:picLocks noGrp="1" noChangeAspect="1"/>
          </p:cNvPicPr>
          <p:nvPr>
            <p:ph type="pic" sz="quarter" idx="24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4200" y="4724613"/>
            <a:ext cx="3469533" cy="1077000"/>
          </a:xfrm>
        </p:spPr>
      </p:pic>
      <p:sp>
        <p:nvSpPr>
          <p:cNvPr id="25" name="文本占位符 24"/>
          <p:cNvSpPr>
            <a:spLocks noGrp="1"/>
          </p:cNvSpPr>
          <p:nvPr>
            <p:ph type="body" sz="half" idx="25"/>
          </p:nvPr>
        </p:nvSpPr>
        <p:spPr>
          <a:xfrm>
            <a:off x="4434033" y="5937327"/>
            <a:ext cx="3324755" cy="257040"/>
          </a:xfrm>
        </p:spPr>
        <p:txBody>
          <a:bodyPr/>
          <a:lstStyle/>
          <a:p>
            <a:r>
              <a:rPr lang="en-US" altLang="zh-CN" sz="1800" dirty="0" err="1"/>
              <a:t>Tìm</a:t>
            </a:r>
            <a:r>
              <a:rPr lang="en-US" altLang="zh-CN" sz="1800" dirty="0"/>
              <a:t> đ</a:t>
            </a:r>
            <a:r>
              <a:rPr lang="vi-VN" altLang="zh-CN" sz="1800" dirty="0"/>
              <a:t>ư</a:t>
            </a:r>
            <a:r>
              <a:rPr lang="en-US" altLang="zh-CN" sz="1800" dirty="0" err="1"/>
              <a:t>ờng</a:t>
            </a:r>
            <a:endParaRPr lang="zh-CN" altLang="en-US" sz="1800" dirty="0"/>
          </a:p>
        </p:txBody>
      </p:sp>
      <p:pic>
        <p:nvPicPr>
          <p:cNvPr id="34" name="图片占位符 33"/>
          <p:cNvPicPr>
            <a:picLocks noGrp="1" noChangeAspect="1"/>
          </p:cNvPicPr>
          <p:nvPr>
            <p:ph type="pic" sz="quarter" idx="26"/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4767" y="4539288"/>
            <a:ext cx="3469533" cy="1253088"/>
          </a:xfrm>
        </p:spPr>
      </p:pic>
      <p:sp>
        <p:nvSpPr>
          <p:cNvPr id="27" name="文本占位符 26"/>
          <p:cNvSpPr>
            <a:spLocks noGrp="1"/>
          </p:cNvSpPr>
          <p:nvPr>
            <p:ph type="body" sz="half" idx="27"/>
          </p:nvPr>
        </p:nvSpPr>
        <p:spPr>
          <a:xfrm>
            <a:off x="8239545" y="5937327"/>
            <a:ext cx="3324755" cy="257040"/>
          </a:xfrm>
        </p:spPr>
        <p:txBody>
          <a:bodyPr/>
          <a:lstStyle/>
          <a:p>
            <a:r>
              <a:rPr lang="en-US" altLang="zh-CN" sz="1800" dirty="0" err="1"/>
              <a:t>Tắt</a:t>
            </a:r>
            <a:r>
              <a:rPr lang="en-US" altLang="zh-CN" sz="1800" dirty="0"/>
              <a:t> </a:t>
            </a:r>
            <a:r>
              <a:rPr lang="en-US" altLang="zh-CN" sz="1800" dirty="0" err="1"/>
              <a:t>máy</a:t>
            </a:r>
            <a:endParaRPr lang="zh-CN" altLang="en-US" sz="1800" dirty="0"/>
          </a:p>
        </p:txBody>
      </p:sp>
      <p:sp>
        <p:nvSpPr>
          <p:cNvPr id="65" name="文本框 64"/>
          <p:cNvSpPr txBox="1"/>
          <p:nvPr/>
        </p:nvSpPr>
        <p:spPr>
          <a:xfrm>
            <a:off x="2434992" y="627598"/>
            <a:ext cx="7054947" cy="666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733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Một</a:t>
            </a:r>
            <a:r>
              <a:rPr lang="en-US" altLang="zh-CN" sz="3733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 </a:t>
            </a:r>
            <a:r>
              <a:rPr lang="en-US" altLang="zh-CN" sz="3733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số</a:t>
            </a:r>
            <a:r>
              <a:rPr lang="en-US" altLang="zh-CN" sz="3733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 </a:t>
            </a:r>
            <a:r>
              <a:rPr lang="en-US" altLang="zh-CN" sz="3733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câu</a:t>
            </a:r>
            <a:r>
              <a:rPr lang="en-US" altLang="zh-CN" sz="3733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 </a:t>
            </a:r>
            <a:r>
              <a:rPr lang="en-US" altLang="zh-CN" sz="3733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lệnh</a:t>
            </a:r>
            <a:r>
              <a:rPr lang="en-US" altLang="zh-CN" sz="3733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 </a:t>
            </a:r>
            <a:r>
              <a:rPr lang="en-US" altLang="zh-CN" sz="3733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đặc</a:t>
            </a:r>
            <a:r>
              <a:rPr lang="en-US" altLang="zh-CN" sz="3733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 </a:t>
            </a:r>
            <a:r>
              <a:rPr lang="en-US" altLang="zh-CN" sz="3733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biệt</a:t>
            </a:r>
            <a:endParaRPr lang="zh-CN" altLang="en-US" sz="3733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97714282"/>
      </p:ext>
    </p:extLst>
  </p:cSld>
  <p:clrMapOvr>
    <a:masterClrMapping/>
  </p:clrMapOvr>
  <p:transition advTm="0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文本框 26"/>
          <p:cNvSpPr txBox="1"/>
          <p:nvPr/>
        </p:nvSpPr>
        <p:spPr>
          <a:xfrm>
            <a:off x="2407500" y="3403241"/>
            <a:ext cx="7054947" cy="769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399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Lời</a:t>
            </a:r>
            <a:r>
              <a:rPr lang="en-US" altLang="zh-CN" sz="4399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 </a:t>
            </a:r>
            <a:r>
              <a:rPr lang="en-US" altLang="zh-CN" sz="4399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kết</a:t>
            </a:r>
            <a:endParaRPr lang="zh-CN" altLang="en-US" sz="4399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3220301" y="4355643"/>
            <a:ext cx="56500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More than I can see Beyond imagination</a:t>
            </a:r>
            <a:endParaRPr lang="zh-CN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466754" y="1810896"/>
            <a:ext cx="125849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400" dirty="0">
                <a:solidFill>
                  <a:schemeClr val="bg1"/>
                </a:solidFill>
                <a:cs typeface="+mn-ea"/>
                <a:sym typeface="+mn-lt"/>
              </a:rPr>
              <a:t>04</a:t>
            </a:r>
            <a:endParaRPr lang="zh-CN" altLang="en-US" sz="6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" name="矩形 1"/>
          <p:cNvSpPr/>
          <p:nvPr/>
        </p:nvSpPr>
        <p:spPr bwMode="auto">
          <a:xfrm>
            <a:off x="5283201" y="1587390"/>
            <a:ext cx="1524231" cy="1524231"/>
          </a:xfrm>
          <a:prstGeom prst="rect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 sz="2400"/>
          </a:p>
        </p:txBody>
      </p:sp>
    </p:spTree>
    <p:extLst>
      <p:ext uri="{BB962C8B-B14F-4D97-AF65-F5344CB8AC3E}">
        <p14:creationId xmlns:p14="http://schemas.microsoft.com/office/powerpoint/2010/main" val="2023814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Tm="0">
        <p14:flash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 tmFilter="0,0; .5, 1; 1, 1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250"/>
                            </p:stCondLst>
                            <p:childTnLst>
                              <p:par>
                                <p:cTn id="24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25" dur="1000" tmFilter="0, 0; .2, .5; .8, .5; 1, 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6" dur="500" autoRev="1" fill="hold"/>
                                        <p:tgtEl>
                                          <p:spTgt spid="2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250"/>
                            </p:stCondLst>
                            <p:childTnLst>
                              <p:par>
                                <p:cTn id="28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900" decel="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7" grpId="1"/>
      <p:bldP spid="28" grpId="0"/>
      <p:bldP spid="9" grpId="0"/>
      <p:bldP spid="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76"/>
          <p:cNvGrpSpPr/>
          <p:nvPr/>
        </p:nvGrpSpPr>
        <p:grpSpPr>
          <a:xfrm>
            <a:off x="6400800" y="4851401"/>
            <a:ext cx="4368800" cy="1523999"/>
            <a:chOff x="4800600" y="3638550"/>
            <a:chExt cx="3276600" cy="1142999"/>
          </a:xfrm>
        </p:grpSpPr>
        <p:grpSp>
          <p:nvGrpSpPr>
            <p:cNvPr id="9" name="Group 68"/>
            <p:cNvGrpSpPr/>
            <p:nvPr/>
          </p:nvGrpSpPr>
          <p:grpSpPr>
            <a:xfrm>
              <a:off x="4800600" y="3638550"/>
              <a:ext cx="3276600" cy="609600"/>
              <a:chOff x="3124200" y="1962150"/>
              <a:chExt cx="3276600" cy="609600"/>
            </a:xfrm>
          </p:grpSpPr>
          <p:sp>
            <p:nvSpPr>
              <p:cNvPr id="70" name="Round Same Side Corner Rectangle 69"/>
              <p:cNvSpPr/>
              <p:nvPr/>
            </p:nvSpPr>
            <p:spPr bwMode="auto">
              <a:xfrm rot="5400000">
                <a:off x="4686300" y="857250"/>
                <a:ext cx="609600" cy="2819400"/>
              </a:xfrm>
              <a:prstGeom prst="round2SameRect">
                <a:avLst>
                  <a:gd name="adj1" fmla="val 16667"/>
                  <a:gd name="adj2" fmla="val 0"/>
                </a:avLst>
              </a:prstGeom>
              <a:solidFill>
                <a:schemeClr val="accent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sz="2400"/>
              </a:p>
            </p:txBody>
          </p:sp>
          <p:sp>
            <p:nvSpPr>
              <p:cNvPr id="71" name="Parallelogram 70"/>
              <p:cNvSpPr/>
              <p:nvPr/>
            </p:nvSpPr>
            <p:spPr bwMode="auto">
              <a:xfrm>
                <a:off x="3124200" y="1962150"/>
                <a:ext cx="762000" cy="609600"/>
              </a:xfrm>
              <a:prstGeom prst="parallelogram">
                <a:avLst>
                  <a:gd name="adj" fmla="val 45833"/>
                </a:avLst>
              </a:prstGeom>
              <a:solidFill>
                <a:schemeClr val="accent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sz="2400"/>
              </a:p>
            </p:txBody>
          </p:sp>
        </p:grpSp>
        <p:sp>
          <p:nvSpPr>
            <p:cNvPr id="72" name="Isosceles Triangle 71"/>
            <p:cNvSpPr/>
            <p:nvPr/>
          </p:nvSpPr>
          <p:spPr bwMode="auto">
            <a:xfrm rot="10800000">
              <a:off x="4800600" y="4248149"/>
              <a:ext cx="685800" cy="533400"/>
            </a:xfrm>
            <a:prstGeom prst="triangle">
              <a:avLst/>
            </a:prstGeom>
            <a:solidFill>
              <a:schemeClr val="accent6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2400"/>
            </a:p>
          </p:txBody>
        </p:sp>
      </p:grpSp>
      <p:sp>
        <p:nvSpPr>
          <p:cNvPr id="74" name="TextBox 73"/>
          <p:cNvSpPr txBox="1"/>
          <p:nvPr/>
        </p:nvSpPr>
        <p:spPr>
          <a:xfrm>
            <a:off x="7467600" y="4897115"/>
            <a:ext cx="27244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CSDL </a:t>
            </a:r>
            <a:r>
              <a:rPr lang="en-US" dirty="0" err="1">
                <a:solidFill>
                  <a:schemeClr val="bg1"/>
                </a:solidFill>
              </a:rPr>
              <a:t>phản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hồi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vẫn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chưa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được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đa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dạng</a:t>
            </a:r>
            <a:endParaRPr lang="en-US" sz="1333" dirty="0">
              <a:solidFill>
                <a:schemeClr val="bg1"/>
              </a:solidFill>
            </a:endParaRPr>
          </a:p>
        </p:txBody>
      </p:sp>
      <p:grpSp>
        <p:nvGrpSpPr>
          <p:cNvPr id="10" name="Group 92"/>
          <p:cNvGrpSpPr/>
          <p:nvPr/>
        </p:nvGrpSpPr>
        <p:grpSpPr>
          <a:xfrm flipH="1">
            <a:off x="1422400" y="1600201"/>
            <a:ext cx="4368800" cy="1523999"/>
            <a:chOff x="4800600" y="1200150"/>
            <a:chExt cx="3276600" cy="1142999"/>
          </a:xfrm>
        </p:grpSpPr>
        <p:grpSp>
          <p:nvGrpSpPr>
            <p:cNvPr id="11" name="Group 93"/>
            <p:cNvGrpSpPr/>
            <p:nvPr/>
          </p:nvGrpSpPr>
          <p:grpSpPr>
            <a:xfrm>
              <a:off x="4800600" y="1200150"/>
              <a:ext cx="3276600" cy="609600"/>
              <a:chOff x="3124200" y="1962150"/>
              <a:chExt cx="3276600" cy="609600"/>
            </a:xfrm>
          </p:grpSpPr>
          <p:sp>
            <p:nvSpPr>
              <p:cNvPr id="96" name="Round Same Side Corner Rectangle 95"/>
              <p:cNvSpPr/>
              <p:nvPr/>
            </p:nvSpPr>
            <p:spPr bwMode="auto">
              <a:xfrm rot="5400000">
                <a:off x="4686300" y="857250"/>
                <a:ext cx="609600" cy="2819400"/>
              </a:xfrm>
              <a:prstGeom prst="round2SameRect">
                <a:avLst>
                  <a:gd name="adj1" fmla="val 16667"/>
                  <a:gd name="adj2" fmla="val 0"/>
                </a:avLst>
              </a:pr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97" name="Parallelogram 96"/>
              <p:cNvSpPr/>
              <p:nvPr/>
            </p:nvSpPr>
            <p:spPr bwMode="auto">
              <a:xfrm>
                <a:off x="3124200" y="1962150"/>
                <a:ext cx="762000" cy="609600"/>
              </a:xfrm>
              <a:prstGeom prst="parallelogram">
                <a:avLst>
                  <a:gd name="adj" fmla="val 45833"/>
                </a:avLst>
              </a:pr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</p:grpSp>
        <p:sp>
          <p:nvSpPr>
            <p:cNvPr id="95" name="Isosceles Triangle 94"/>
            <p:cNvSpPr/>
            <p:nvPr/>
          </p:nvSpPr>
          <p:spPr bwMode="auto">
            <a:xfrm rot="10800000">
              <a:off x="4800600" y="1809749"/>
              <a:ext cx="685800" cy="533400"/>
            </a:xfrm>
            <a:prstGeom prst="triangle">
              <a:avLst/>
            </a:prstGeom>
            <a:solidFill>
              <a:schemeClr val="accent1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sp>
        <p:nvSpPr>
          <p:cNvPr id="98" name="TextBox 97"/>
          <p:cNvSpPr txBox="1"/>
          <p:nvPr/>
        </p:nvSpPr>
        <p:spPr>
          <a:xfrm>
            <a:off x="2503297" y="1714212"/>
            <a:ext cx="3327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ƯU ĐIỂM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2568526" y="352407"/>
            <a:ext cx="7054947" cy="666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733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Đánh</a:t>
            </a:r>
            <a:r>
              <a:rPr lang="en-US" altLang="zh-CN" sz="3733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 </a:t>
            </a:r>
            <a:r>
              <a:rPr lang="en-US" altLang="zh-CN" sz="3733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giá</a:t>
            </a:r>
            <a:endParaRPr lang="zh-CN" altLang="en-US" sz="3733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grpSp>
        <p:nvGrpSpPr>
          <p:cNvPr id="46" name="Group 92">
            <a:extLst>
              <a:ext uri="{FF2B5EF4-FFF2-40B4-BE49-F238E27FC236}">
                <a16:creationId xmlns:a16="http://schemas.microsoft.com/office/drawing/2014/main" id="{D317ABC8-632D-4E4F-A451-1655E3E320B0}"/>
              </a:ext>
            </a:extLst>
          </p:cNvPr>
          <p:cNvGrpSpPr/>
          <p:nvPr/>
        </p:nvGrpSpPr>
        <p:grpSpPr>
          <a:xfrm flipH="1">
            <a:off x="1422400" y="3327402"/>
            <a:ext cx="4368800" cy="1523999"/>
            <a:chOff x="4800600" y="1200150"/>
            <a:chExt cx="3276600" cy="1142999"/>
          </a:xfrm>
        </p:grpSpPr>
        <p:grpSp>
          <p:nvGrpSpPr>
            <p:cNvPr id="49" name="Group 93">
              <a:extLst>
                <a:ext uri="{FF2B5EF4-FFF2-40B4-BE49-F238E27FC236}">
                  <a16:creationId xmlns:a16="http://schemas.microsoft.com/office/drawing/2014/main" id="{CA14BC5A-6E2C-43DA-AE0B-09EE86661055}"/>
                </a:ext>
              </a:extLst>
            </p:cNvPr>
            <p:cNvGrpSpPr/>
            <p:nvPr/>
          </p:nvGrpSpPr>
          <p:grpSpPr>
            <a:xfrm>
              <a:off x="4800600" y="1200150"/>
              <a:ext cx="3276600" cy="609600"/>
              <a:chOff x="3124200" y="1962150"/>
              <a:chExt cx="3276600" cy="609600"/>
            </a:xfrm>
          </p:grpSpPr>
          <p:sp>
            <p:nvSpPr>
              <p:cNvPr id="51" name="Round Same Side Corner Rectangle 95">
                <a:extLst>
                  <a:ext uri="{FF2B5EF4-FFF2-40B4-BE49-F238E27FC236}">
                    <a16:creationId xmlns:a16="http://schemas.microsoft.com/office/drawing/2014/main" id="{63F6B567-3FD9-4C7E-8876-89CA27214FBC}"/>
                  </a:ext>
                </a:extLst>
              </p:cNvPr>
              <p:cNvSpPr/>
              <p:nvPr/>
            </p:nvSpPr>
            <p:spPr bwMode="auto">
              <a:xfrm rot="5400000">
                <a:off x="4686300" y="857250"/>
                <a:ext cx="609600" cy="2819400"/>
              </a:xfrm>
              <a:prstGeom prst="round2SameRect">
                <a:avLst>
                  <a:gd name="adj1" fmla="val 16667"/>
                  <a:gd name="adj2" fmla="val 0"/>
                </a:avLst>
              </a:pr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52" name="Parallelogram 51">
                <a:extLst>
                  <a:ext uri="{FF2B5EF4-FFF2-40B4-BE49-F238E27FC236}">
                    <a16:creationId xmlns:a16="http://schemas.microsoft.com/office/drawing/2014/main" id="{0B60EDB5-A51C-432E-818A-EE8EC4884C73}"/>
                  </a:ext>
                </a:extLst>
              </p:cNvPr>
              <p:cNvSpPr/>
              <p:nvPr/>
            </p:nvSpPr>
            <p:spPr bwMode="auto">
              <a:xfrm>
                <a:off x="3124200" y="1962150"/>
                <a:ext cx="762000" cy="609600"/>
              </a:xfrm>
              <a:prstGeom prst="parallelogram">
                <a:avLst>
                  <a:gd name="adj" fmla="val 45833"/>
                </a:avLst>
              </a:pr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</p:grpSp>
        <p:sp>
          <p:nvSpPr>
            <p:cNvPr id="50" name="Isosceles Triangle 49">
              <a:extLst>
                <a:ext uri="{FF2B5EF4-FFF2-40B4-BE49-F238E27FC236}">
                  <a16:creationId xmlns:a16="http://schemas.microsoft.com/office/drawing/2014/main" id="{4C6D0F05-3A78-47CB-B538-28F69BCC50E4}"/>
                </a:ext>
              </a:extLst>
            </p:cNvPr>
            <p:cNvSpPr/>
            <p:nvPr/>
          </p:nvSpPr>
          <p:spPr bwMode="auto">
            <a:xfrm rot="10800000">
              <a:off x="4800600" y="1809749"/>
              <a:ext cx="685800" cy="533400"/>
            </a:xfrm>
            <a:prstGeom prst="triangle">
              <a:avLst/>
            </a:prstGeom>
            <a:solidFill>
              <a:schemeClr val="accent1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grpSp>
        <p:nvGrpSpPr>
          <p:cNvPr id="53" name="Group 92">
            <a:extLst>
              <a:ext uri="{FF2B5EF4-FFF2-40B4-BE49-F238E27FC236}">
                <a16:creationId xmlns:a16="http://schemas.microsoft.com/office/drawing/2014/main" id="{E8F08B9F-5B9A-4414-B4D5-D19947C60FD0}"/>
              </a:ext>
            </a:extLst>
          </p:cNvPr>
          <p:cNvGrpSpPr/>
          <p:nvPr/>
        </p:nvGrpSpPr>
        <p:grpSpPr>
          <a:xfrm flipH="1">
            <a:off x="1422400" y="5054602"/>
            <a:ext cx="4368800" cy="1523999"/>
            <a:chOff x="4800600" y="1200150"/>
            <a:chExt cx="3276600" cy="1142999"/>
          </a:xfrm>
        </p:grpSpPr>
        <p:grpSp>
          <p:nvGrpSpPr>
            <p:cNvPr id="54" name="Group 93">
              <a:extLst>
                <a:ext uri="{FF2B5EF4-FFF2-40B4-BE49-F238E27FC236}">
                  <a16:creationId xmlns:a16="http://schemas.microsoft.com/office/drawing/2014/main" id="{710F58CC-BE94-4A98-AB9D-2A9808D81636}"/>
                </a:ext>
              </a:extLst>
            </p:cNvPr>
            <p:cNvGrpSpPr/>
            <p:nvPr/>
          </p:nvGrpSpPr>
          <p:grpSpPr>
            <a:xfrm>
              <a:off x="4800600" y="1200150"/>
              <a:ext cx="3276600" cy="609600"/>
              <a:chOff x="3124200" y="1962150"/>
              <a:chExt cx="3276600" cy="609600"/>
            </a:xfrm>
          </p:grpSpPr>
          <p:sp>
            <p:nvSpPr>
              <p:cNvPr id="56" name="Round Same Side Corner Rectangle 95">
                <a:extLst>
                  <a:ext uri="{FF2B5EF4-FFF2-40B4-BE49-F238E27FC236}">
                    <a16:creationId xmlns:a16="http://schemas.microsoft.com/office/drawing/2014/main" id="{58B78548-4F9C-4EAD-919E-6EC7B5AEF368}"/>
                  </a:ext>
                </a:extLst>
              </p:cNvPr>
              <p:cNvSpPr/>
              <p:nvPr/>
            </p:nvSpPr>
            <p:spPr bwMode="auto">
              <a:xfrm rot="5400000">
                <a:off x="4686300" y="857250"/>
                <a:ext cx="609600" cy="2819400"/>
              </a:xfrm>
              <a:prstGeom prst="round2SameRect">
                <a:avLst>
                  <a:gd name="adj1" fmla="val 16667"/>
                  <a:gd name="adj2" fmla="val 0"/>
                </a:avLst>
              </a:pr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58" name="Parallelogram 57">
                <a:extLst>
                  <a:ext uri="{FF2B5EF4-FFF2-40B4-BE49-F238E27FC236}">
                    <a16:creationId xmlns:a16="http://schemas.microsoft.com/office/drawing/2014/main" id="{28F332E7-4E72-4357-8318-B810E6F0C0BE}"/>
                  </a:ext>
                </a:extLst>
              </p:cNvPr>
              <p:cNvSpPr/>
              <p:nvPr/>
            </p:nvSpPr>
            <p:spPr bwMode="auto">
              <a:xfrm>
                <a:off x="3124200" y="1962150"/>
                <a:ext cx="762000" cy="609600"/>
              </a:xfrm>
              <a:prstGeom prst="parallelogram">
                <a:avLst>
                  <a:gd name="adj" fmla="val 45833"/>
                </a:avLst>
              </a:pr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</p:grpSp>
        <p:sp>
          <p:nvSpPr>
            <p:cNvPr id="55" name="Isosceles Triangle 54">
              <a:extLst>
                <a:ext uri="{FF2B5EF4-FFF2-40B4-BE49-F238E27FC236}">
                  <a16:creationId xmlns:a16="http://schemas.microsoft.com/office/drawing/2014/main" id="{3576DD7E-BF62-49BD-B616-5EBA8965D2AB}"/>
                </a:ext>
              </a:extLst>
            </p:cNvPr>
            <p:cNvSpPr/>
            <p:nvPr/>
          </p:nvSpPr>
          <p:spPr bwMode="auto">
            <a:xfrm rot="10800000">
              <a:off x="4800600" y="1809749"/>
              <a:ext cx="685800" cy="533400"/>
            </a:xfrm>
            <a:prstGeom prst="triangle">
              <a:avLst/>
            </a:prstGeom>
            <a:solidFill>
              <a:schemeClr val="accent1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grpSp>
        <p:nvGrpSpPr>
          <p:cNvPr id="59" name="Group 76">
            <a:extLst>
              <a:ext uri="{FF2B5EF4-FFF2-40B4-BE49-F238E27FC236}">
                <a16:creationId xmlns:a16="http://schemas.microsoft.com/office/drawing/2014/main" id="{8E18DC91-E4EF-4552-AABB-12B2E2F32915}"/>
              </a:ext>
            </a:extLst>
          </p:cNvPr>
          <p:cNvGrpSpPr/>
          <p:nvPr/>
        </p:nvGrpSpPr>
        <p:grpSpPr>
          <a:xfrm>
            <a:off x="6451600" y="3124201"/>
            <a:ext cx="4368800" cy="1523999"/>
            <a:chOff x="4800600" y="3638550"/>
            <a:chExt cx="3276600" cy="1142999"/>
          </a:xfrm>
        </p:grpSpPr>
        <p:grpSp>
          <p:nvGrpSpPr>
            <p:cNvPr id="60" name="Group 68">
              <a:extLst>
                <a:ext uri="{FF2B5EF4-FFF2-40B4-BE49-F238E27FC236}">
                  <a16:creationId xmlns:a16="http://schemas.microsoft.com/office/drawing/2014/main" id="{B0E53114-663D-492F-848A-826E6CE22E37}"/>
                </a:ext>
              </a:extLst>
            </p:cNvPr>
            <p:cNvGrpSpPr/>
            <p:nvPr/>
          </p:nvGrpSpPr>
          <p:grpSpPr>
            <a:xfrm>
              <a:off x="4800600" y="3638550"/>
              <a:ext cx="3276600" cy="609600"/>
              <a:chOff x="3124200" y="1962150"/>
              <a:chExt cx="3276600" cy="609600"/>
            </a:xfrm>
          </p:grpSpPr>
          <p:sp>
            <p:nvSpPr>
              <p:cNvPr id="67" name="Round Same Side Corner Rectangle 69">
                <a:extLst>
                  <a:ext uri="{FF2B5EF4-FFF2-40B4-BE49-F238E27FC236}">
                    <a16:creationId xmlns:a16="http://schemas.microsoft.com/office/drawing/2014/main" id="{86DFD09B-E419-4E8A-B9B1-4DB3FB16E54E}"/>
                  </a:ext>
                </a:extLst>
              </p:cNvPr>
              <p:cNvSpPr/>
              <p:nvPr/>
            </p:nvSpPr>
            <p:spPr bwMode="auto">
              <a:xfrm rot="5400000">
                <a:off x="4686300" y="857250"/>
                <a:ext cx="609600" cy="2819400"/>
              </a:xfrm>
              <a:prstGeom prst="round2SameRect">
                <a:avLst>
                  <a:gd name="adj1" fmla="val 16667"/>
                  <a:gd name="adj2" fmla="val 0"/>
                </a:avLst>
              </a:prstGeom>
              <a:solidFill>
                <a:schemeClr val="accent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sz="2400"/>
              </a:p>
            </p:txBody>
          </p:sp>
          <p:sp>
            <p:nvSpPr>
              <p:cNvPr id="69" name="Parallelogram 68">
                <a:extLst>
                  <a:ext uri="{FF2B5EF4-FFF2-40B4-BE49-F238E27FC236}">
                    <a16:creationId xmlns:a16="http://schemas.microsoft.com/office/drawing/2014/main" id="{9FF23DD0-0048-4398-839D-FD311508680E}"/>
                  </a:ext>
                </a:extLst>
              </p:cNvPr>
              <p:cNvSpPr/>
              <p:nvPr/>
            </p:nvSpPr>
            <p:spPr bwMode="auto">
              <a:xfrm>
                <a:off x="3124200" y="1962150"/>
                <a:ext cx="762000" cy="609600"/>
              </a:xfrm>
              <a:prstGeom prst="parallelogram">
                <a:avLst>
                  <a:gd name="adj" fmla="val 45833"/>
                </a:avLst>
              </a:prstGeom>
              <a:solidFill>
                <a:schemeClr val="accent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sz="2400"/>
              </a:p>
            </p:txBody>
          </p:sp>
        </p:grpSp>
        <p:sp>
          <p:nvSpPr>
            <p:cNvPr id="63" name="Isosceles Triangle 62">
              <a:extLst>
                <a:ext uri="{FF2B5EF4-FFF2-40B4-BE49-F238E27FC236}">
                  <a16:creationId xmlns:a16="http://schemas.microsoft.com/office/drawing/2014/main" id="{7F148E4A-F9AC-4DD8-94D9-AA9D20AABCDA}"/>
                </a:ext>
              </a:extLst>
            </p:cNvPr>
            <p:cNvSpPr/>
            <p:nvPr/>
          </p:nvSpPr>
          <p:spPr bwMode="auto">
            <a:xfrm rot="10800000">
              <a:off x="4800600" y="4248149"/>
              <a:ext cx="685800" cy="533400"/>
            </a:xfrm>
            <a:prstGeom prst="triangle">
              <a:avLst/>
            </a:prstGeom>
            <a:solidFill>
              <a:schemeClr val="accent6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2400"/>
            </a:p>
          </p:txBody>
        </p:sp>
      </p:grpSp>
      <p:grpSp>
        <p:nvGrpSpPr>
          <p:cNvPr id="73" name="Group 76">
            <a:extLst>
              <a:ext uri="{FF2B5EF4-FFF2-40B4-BE49-F238E27FC236}">
                <a16:creationId xmlns:a16="http://schemas.microsoft.com/office/drawing/2014/main" id="{D562D35B-45DD-45F4-8997-4DDA8D2FECBC}"/>
              </a:ext>
            </a:extLst>
          </p:cNvPr>
          <p:cNvGrpSpPr/>
          <p:nvPr/>
        </p:nvGrpSpPr>
        <p:grpSpPr>
          <a:xfrm>
            <a:off x="6400800" y="1411297"/>
            <a:ext cx="4368800" cy="1523999"/>
            <a:chOff x="4800600" y="3638550"/>
            <a:chExt cx="3276600" cy="1142999"/>
          </a:xfrm>
        </p:grpSpPr>
        <p:grpSp>
          <p:nvGrpSpPr>
            <p:cNvPr id="75" name="Group 68">
              <a:extLst>
                <a:ext uri="{FF2B5EF4-FFF2-40B4-BE49-F238E27FC236}">
                  <a16:creationId xmlns:a16="http://schemas.microsoft.com/office/drawing/2014/main" id="{1253A287-1B30-4D08-81E1-2F94EDA4F6A0}"/>
                </a:ext>
              </a:extLst>
            </p:cNvPr>
            <p:cNvGrpSpPr/>
            <p:nvPr/>
          </p:nvGrpSpPr>
          <p:grpSpPr>
            <a:xfrm>
              <a:off x="4800600" y="3638550"/>
              <a:ext cx="3276600" cy="609600"/>
              <a:chOff x="3124200" y="1962150"/>
              <a:chExt cx="3276600" cy="609600"/>
            </a:xfrm>
          </p:grpSpPr>
          <p:sp>
            <p:nvSpPr>
              <p:cNvPr id="77" name="Round Same Side Corner Rectangle 69">
                <a:extLst>
                  <a:ext uri="{FF2B5EF4-FFF2-40B4-BE49-F238E27FC236}">
                    <a16:creationId xmlns:a16="http://schemas.microsoft.com/office/drawing/2014/main" id="{03BFC46E-A93E-49B8-ABD2-0FF7E964F2F8}"/>
                  </a:ext>
                </a:extLst>
              </p:cNvPr>
              <p:cNvSpPr/>
              <p:nvPr/>
            </p:nvSpPr>
            <p:spPr bwMode="auto">
              <a:xfrm rot="5400000">
                <a:off x="4686300" y="857250"/>
                <a:ext cx="609600" cy="2819400"/>
              </a:xfrm>
              <a:prstGeom prst="round2SameRect">
                <a:avLst>
                  <a:gd name="adj1" fmla="val 16667"/>
                  <a:gd name="adj2" fmla="val 0"/>
                </a:avLst>
              </a:prstGeom>
              <a:solidFill>
                <a:schemeClr val="accent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sz="2400"/>
              </a:p>
            </p:txBody>
          </p:sp>
          <p:sp>
            <p:nvSpPr>
              <p:cNvPr id="78" name="Parallelogram 77">
                <a:extLst>
                  <a:ext uri="{FF2B5EF4-FFF2-40B4-BE49-F238E27FC236}">
                    <a16:creationId xmlns:a16="http://schemas.microsoft.com/office/drawing/2014/main" id="{930B621F-E147-4052-AD59-C0A9122A3F98}"/>
                  </a:ext>
                </a:extLst>
              </p:cNvPr>
              <p:cNvSpPr/>
              <p:nvPr/>
            </p:nvSpPr>
            <p:spPr bwMode="auto">
              <a:xfrm>
                <a:off x="3124200" y="1962150"/>
                <a:ext cx="762000" cy="609600"/>
              </a:xfrm>
              <a:prstGeom prst="parallelogram">
                <a:avLst>
                  <a:gd name="adj" fmla="val 45833"/>
                </a:avLst>
              </a:prstGeom>
              <a:solidFill>
                <a:schemeClr val="accent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sz="2400"/>
              </a:p>
            </p:txBody>
          </p:sp>
        </p:grpSp>
        <p:sp>
          <p:nvSpPr>
            <p:cNvPr id="76" name="Isosceles Triangle 75">
              <a:extLst>
                <a:ext uri="{FF2B5EF4-FFF2-40B4-BE49-F238E27FC236}">
                  <a16:creationId xmlns:a16="http://schemas.microsoft.com/office/drawing/2014/main" id="{A6DAB7BC-1501-4A09-81DA-40D2FD485125}"/>
                </a:ext>
              </a:extLst>
            </p:cNvPr>
            <p:cNvSpPr/>
            <p:nvPr/>
          </p:nvSpPr>
          <p:spPr bwMode="auto">
            <a:xfrm rot="10800000">
              <a:off x="4800600" y="4248149"/>
              <a:ext cx="685800" cy="533400"/>
            </a:xfrm>
            <a:prstGeom prst="triangle">
              <a:avLst/>
            </a:prstGeom>
            <a:solidFill>
              <a:schemeClr val="accent6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2400"/>
            </a:p>
          </p:txBody>
        </p:sp>
      </p:grpSp>
      <p:sp>
        <p:nvSpPr>
          <p:cNvPr id="79" name="TextBox 78">
            <a:extLst>
              <a:ext uri="{FF2B5EF4-FFF2-40B4-BE49-F238E27FC236}">
                <a16:creationId xmlns:a16="http://schemas.microsoft.com/office/drawing/2014/main" id="{F4E99FF0-874D-4C5F-852A-D11E79FA603D}"/>
              </a:ext>
            </a:extLst>
          </p:cNvPr>
          <p:cNvSpPr txBox="1"/>
          <p:nvPr/>
        </p:nvSpPr>
        <p:spPr>
          <a:xfrm>
            <a:off x="1956889" y="3410635"/>
            <a:ext cx="332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Là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sản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phẩm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sáng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tạo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giúp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tiết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kiệm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thời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gian</a:t>
            </a:r>
            <a:r>
              <a:rPr lang="en-US" dirty="0">
                <a:solidFill>
                  <a:schemeClr val="bg1"/>
                </a:solidFill>
              </a:rPr>
              <a:t> 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5FAA12D0-DF0D-4B05-B21A-6CD94F0F8C03}"/>
              </a:ext>
            </a:extLst>
          </p:cNvPr>
          <p:cNvSpPr txBox="1"/>
          <p:nvPr/>
        </p:nvSpPr>
        <p:spPr>
          <a:xfrm>
            <a:off x="1955800" y="5119470"/>
            <a:ext cx="332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Mang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đến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nhiều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trải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nghiệm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mới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lạ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cho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người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dùng</a:t>
            </a:r>
            <a:r>
              <a:rPr lang="en-US" dirty="0">
                <a:solidFill>
                  <a:schemeClr val="bg1"/>
                </a:solidFill>
              </a:rPr>
              <a:t> Windows</a:t>
            </a:r>
            <a:endParaRPr lang="en-US" sz="1333" dirty="0">
              <a:solidFill>
                <a:schemeClr val="bg1"/>
              </a:solidFill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8B46FF6A-CBCF-4FFE-ADBA-140C9F6CD70D}"/>
              </a:ext>
            </a:extLst>
          </p:cNvPr>
          <p:cNvSpPr txBox="1"/>
          <p:nvPr/>
        </p:nvSpPr>
        <p:spPr>
          <a:xfrm>
            <a:off x="7187706" y="3207435"/>
            <a:ext cx="30043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/>
            <a:r>
              <a:rPr lang="en-US" dirty="0" err="1">
                <a:solidFill>
                  <a:schemeClr val="bg1"/>
                </a:solidFill>
              </a:rPr>
              <a:t>Còn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một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số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lỗi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kỹ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thuật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về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giao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diện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hoặc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hiển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thị</a:t>
            </a:r>
            <a:r>
              <a:rPr lang="en-US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CB49F4D6-48EB-4E02-B6C4-CD3B1AD8B1D9}"/>
              </a:ext>
            </a:extLst>
          </p:cNvPr>
          <p:cNvSpPr txBox="1"/>
          <p:nvPr/>
        </p:nvSpPr>
        <p:spPr>
          <a:xfrm>
            <a:off x="7139578" y="1518568"/>
            <a:ext cx="31822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KHUYẾT ĐIỂM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1630491"/>
      </p:ext>
    </p:extLst>
  </p:cSld>
  <p:clrMapOvr>
    <a:masterClrMapping/>
  </p:clrMapOvr>
  <p:transition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8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2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2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2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/>
      <p:bldP spid="98" grpId="0"/>
      <p:bldP spid="79" grpId="0"/>
      <p:bldP spid="80" grpId="0"/>
      <p:bldP spid="81" grpId="0"/>
      <p:bldP spid="8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228476" y="3562048"/>
            <a:ext cx="24000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err="1">
                <a:solidFill>
                  <a:schemeClr val="bg1"/>
                </a:solidFill>
                <a:cs typeface="+mn-ea"/>
                <a:sym typeface="+mn-lt"/>
              </a:rPr>
              <a:t>Giới</a:t>
            </a:r>
            <a:r>
              <a:rPr lang="en-US" altLang="zh-CN" sz="2400" dirty="0">
                <a:solidFill>
                  <a:schemeClr val="bg1"/>
                </a:solidFill>
                <a:cs typeface="+mn-ea"/>
                <a:sym typeface="+mn-lt"/>
              </a:rPr>
              <a:t> </a:t>
            </a:r>
            <a:r>
              <a:rPr lang="en-US" altLang="zh-CN" sz="2800" dirty="0" err="1">
                <a:solidFill>
                  <a:schemeClr val="bg1"/>
                </a:solidFill>
                <a:cs typeface="+mn-ea"/>
                <a:sym typeface="+mn-lt"/>
              </a:rPr>
              <a:t>thiệu</a:t>
            </a:r>
            <a:r>
              <a:rPr lang="en-US" altLang="zh-CN" sz="2400" dirty="0">
                <a:solidFill>
                  <a:schemeClr val="bg1"/>
                </a:solidFill>
                <a:cs typeface="+mn-ea"/>
                <a:sym typeface="+mn-lt"/>
              </a:rPr>
              <a:t> </a:t>
            </a:r>
            <a:r>
              <a:rPr lang="en-US" altLang="zh-CN" sz="2400" dirty="0" err="1">
                <a:solidFill>
                  <a:schemeClr val="bg1"/>
                </a:solidFill>
                <a:cs typeface="+mn-ea"/>
                <a:sym typeface="+mn-lt"/>
              </a:rPr>
              <a:t>chung</a:t>
            </a:r>
            <a:endParaRPr lang="zh-CN" altLang="en-US" sz="2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4263569" y="878147"/>
            <a:ext cx="3664863" cy="666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733" dirty="0">
                <a:solidFill>
                  <a:schemeClr val="bg1"/>
                </a:solidFill>
                <a:cs typeface="+mn-ea"/>
                <a:sym typeface="+mn-lt"/>
              </a:rPr>
              <a:t>NỘI DUNG CHÍNH</a:t>
            </a:r>
            <a:endParaRPr lang="zh-CN" altLang="en-US" sz="3733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92EC562-6A49-4158-8FCD-4D08C4A71C92}"/>
              </a:ext>
            </a:extLst>
          </p:cNvPr>
          <p:cNvGrpSpPr/>
          <p:nvPr/>
        </p:nvGrpSpPr>
        <p:grpSpPr>
          <a:xfrm>
            <a:off x="697912" y="2132226"/>
            <a:ext cx="1359859" cy="1296775"/>
            <a:chOff x="62542" y="2122050"/>
            <a:chExt cx="1359859" cy="1296775"/>
          </a:xfrm>
        </p:grpSpPr>
        <p:sp>
          <p:nvSpPr>
            <p:cNvPr id="27" name="文本框 26"/>
            <p:cNvSpPr txBox="1"/>
            <p:nvPr/>
          </p:nvSpPr>
          <p:spPr>
            <a:xfrm>
              <a:off x="163910" y="2209801"/>
              <a:ext cx="1258491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6400" dirty="0">
                  <a:solidFill>
                    <a:schemeClr val="bg1"/>
                  </a:solidFill>
                  <a:cs typeface="+mn-ea"/>
                  <a:sym typeface="+mn-lt"/>
                </a:rPr>
                <a:t>01</a:t>
              </a:r>
              <a:endParaRPr lang="zh-CN" altLang="en-US" sz="64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28" name="矩形 27"/>
            <p:cNvSpPr/>
            <p:nvPr/>
          </p:nvSpPr>
          <p:spPr bwMode="auto">
            <a:xfrm>
              <a:off x="62542" y="2122050"/>
              <a:ext cx="1296775" cy="1296775"/>
            </a:xfrm>
            <a:prstGeom prst="rect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 sz="2400"/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2912234" y="4825462"/>
            <a:ext cx="24000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cs typeface="+mn-ea"/>
                <a:sym typeface="+mn-lt"/>
              </a:rPr>
              <a:t>Java &amp; Swing</a:t>
            </a:r>
            <a:endParaRPr lang="zh-CN" altLang="en-US" sz="28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88D8CC5-19AB-4AA6-BDE6-84A2B381845F}"/>
              </a:ext>
            </a:extLst>
          </p:cNvPr>
          <p:cNvGrpSpPr/>
          <p:nvPr/>
        </p:nvGrpSpPr>
        <p:grpSpPr>
          <a:xfrm>
            <a:off x="3463896" y="3279160"/>
            <a:ext cx="1359860" cy="1296775"/>
            <a:chOff x="2380464" y="3156495"/>
            <a:chExt cx="1359860" cy="1296775"/>
          </a:xfrm>
        </p:grpSpPr>
        <p:sp>
          <p:nvSpPr>
            <p:cNvPr id="10" name="文本框 9"/>
            <p:cNvSpPr txBox="1"/>
            <p:nvPr/>
          </p:nvSpPr>
          <p:spPr>
            <a:xfrm>
              <a:off x="2481833" y="3244246"/>
              <a:ext cx="1258491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6400" dirty="0">
                  <a:solidFill>
                    <a:schemeClr val="bg1"/>
                  </a:solidFill>
                  <a:cs typeface="+mn-ea"/>
                  <a:sym typeface="+mn-lt"/>
                </a:rPr>
                <a:t>02</a:t>
              </a:r>
              <a:endParaRPr lang="zh-CN" altLang="en-US" sz="64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1" name="矩形 10"/>
            <p:cNvSpPr/>
            <p:nvPr/>
          </p:nvSpPr>
          <p:spPr bwMode="auto">
            <a:xfrm>
              <a:off x="2380464" y="3156495"/>
              <a:ext cx="1296775" cy="1296775"/>
            </a:xfrm>
            <a:prstGeom prst="rect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 sz="2400"/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6693980" y="4610018"/>
            <a:ext cx="166389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 err="1">
                <a:solidFill>
                  <a:schemeClr val="bg1"/>
                </a:solidFill>
                <a:cs typeface="+mn-ea"/>
                <a:sym typeface="+mn-lt"/>
              </a:rPr>
              <a:t>Ứng</a:t>
            </a:r>
            <a:r>
              <a:rPr lang="en-US" altLang="zh-CN" sz="2800" dirty="0">
                <a:solidFill>
                  <a:schemeClr val="bg1"/>
                </a:solidFill>
                <a:cs typeface="+mn-ea"/>
                <a:sym typeface="+mn-lt"/>
              </a:rPr>
              <a:t> </a:t>
            </a:r>
            <a:r>
              <a:rPr lang="en-US" altLang="zh-CN" sz="2800" dirty="0" err="1">
                <a:solidFill>
                  <a:schemeClr val="bg1"/>
                </a:solidFill>
                <a:cs typeface="+mn-ea"/>
                <a:sym typeface="+mn-lt"/>
              </a:rPr>
              <a:t>dụng</a:t>
            </a:r>
            <a:r>
              <a:rPr lang="en-US" altLang="zh-CN" sz="2800" dirty="0">
                <a:solidFill>
                  <a:schemeClr val="bg1"/>
                </a:solidFill>
                <a:cs typeface="+mn-ea"/>
                <a:sym typeface="+mn-lt"/>
              </a:rPr>
              <a:t> </a:t>
            </a:r>
            <a:r>
              <a:rPr lang="en-US" altLang="zh-CN" sz="2800" dirty="0" err="1">
                <a:solidFill>
                  <a:schemeClr val="bg1"/>
                </a:solidFill>
                <a:cs typeface="+mn-ea"/>
                <a:sym typeface="+mn-lt"/>
              </a:rPr>
              <a:t>trợ</a:t>
            </a:r>
            <a:r>
              <a:rPr lang="en-US" altLang="zh-CN" sz="2800" dirty="0">
                <a:solidFill>
                  <a:schemeClr val="bg1"/>
                </a:solidFill>
                <a:cs typeface="+mn-ea"/>
                <a:sym typeface="+mn-lt"/>
              </a:rPr>
              <a:t> </a:t>
            </a:r>
            <a:r>
              <a:rPr lang="en-US" altLang="zh-CN" sz="2800" dirty="0" err="1">
                <a:solidFill>
                  <a:schemeClr val="bg1"/>
                </a:solidFill>
                <a:cs typeface="+mn-ea"/>
                <a:sym typeface="+mn-lt"/>
              </a:rPr>
              <a:t>lý</a:t>
            </a:r>
            <a:r>
              <a:rPr lang="en-US" altLang="zh-CN" sz="2800" dirty="0">
                <a:solidFill>
                  <a:schemeClr val="bg1"/>
                </a:solidFill>
                <a:cs typeface="+mn-ea"/>
                <a:sym typeface="+mn-lt"/>
              </a:rPr>
              <a:t> </a:t>
            </a:r>
            <a:r>
              <a:rPr lang="en-US" altLang="zh-CN" sz="2800" dirty="0" err="1">
                <a:solidFill>
                  <a:schemeClr val="bg1"/>
                </a:solidFill>
                <a:cs typeface="+mn-ea"/>
                <a:sym typeface="+mn-lt"/>
              </a:rPr>
              <a:t>ảo</a:t>
            </a:r>
            <a:endParaRPr lang="zh-CN" altLang="en-US" sz="28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809271D-7A56-4E47-AF96-D00A0C097207}"/>
              </a:ext>
            </a:extLst>
          </p:cNvPr>
          <p:cNvGrpSpPr/>
          <p:nvPr/>
        </p:nvGrpSpPr>
        <p:grpSpPr>
          <a:xfrm>
            <a:off x="6795315" y="3147354"/>
            <a:ext cx="1359860" cy="1296775"/>
            <a:chOff x="5186964" y="3156495"/>
            <a:chExt cx="1359860" cy="1296775"/>
          </a:xfrm>
        </p:grpSpPr>
        <p:sp>
          <p:nvSpPr>
            <p:cNvPr id="13" name="文本框 12"/>
            <p:cNvSpPr txBox="1"/>
            <p:nvPr/>
          </p:nvSpPr>
          <p:spPr>
            <a:xfrm>
              <a:off x="5288333" y="3244246"/>
              <a:ext cx="1258491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6400" dirty="0">
                  <a:solidFill>
                    <a:schemeClr val="bg1"/>
                  </a:solidFill>
                  <a:cs typeface="+mn-ea"/>
                  <a:sym typeface="+mn-lt"/>
                </a:rPr>
                <a:t>03</a:t>
              </a:r>
              <a:endParaRPr lang="zh-CN" altLang="en-US" sz="64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4" name="矩形 13"/>
            <p:cNvSpPr/>
            <p:nvPr/>
          </p:nvSpPr>
          <p:spPr bwMode="auto">
            <a:xfrm>
              <a:off x="5186964" y="3156495"/>
              <a:ext cx="1296775" cy="1296775"/>
            </a:xfrm>
            <a:prstGeom prst="rect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 sz="2400">
                <a:solidFill>
                  <a:schemeClr val="bg1"/>
                </a:solidFill>
              </a:endParaRPr>
            </a:p>
          </p:txBody>
        </p:sp>
      </p:grpSp>
      <p:sp>
        <p:nvSpPr>
          <p:cNvPr id="15" name="文本框 14"/>
          <p:cNvSpPr txBox="1"/>
          <p:nvPr/>
        </p:nvSpPr>
        <p:spPr>
          <a:xfrm>
            <a:off x="10095944" y="3643910"/>
            <a:ext cx="12967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 err="1">
                <a:solidFill>
                  <a:schemeClr val="bg1"/>
                </a:solidFill>
                <a:cs typeface="+mn-ea"/>
                <a:sym typeface="+mn-lt"/>
              </a:rPr>
              <a:t>Lời</a:t>
            </a:r>
            <a:r>
              <a:rPr lang="en-US" altLang="zh-CN" sz="2800" dirty="0">
                <a:solidFill>
                  <a:schemeClr val="bg1"/>
                </a:solidFill>
                <a:cs typeface="+mn-ea"/>
                <a:sym typeface="+mn-lt"/>
              </a:rPr>
              <a:t> </a:t>
            </a:r>
            <a:r>
              <a:rPr lang="en-US" altLang="zh-CN" sz="2800" dirty="0" err="1">
                <a:solidFill>
                  <a:schemeClr val="bg1"/>
                </a:solidFill>
                <a:cs typeface="+mn-ea"/>
                <a:sym typeface="+mn-lt"/>
              </a:rPr>
              <a:t>kết</a:t>
            </a:r>
            <a:endParaRPr lang="zh-CN" altLang="en-US" sz="28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F2F473D-CEA2-4B43-AF7C-FB2868877C5E}"/>
              </a:ext>
            </a:extLst>
          </p:cNvPr>
          <p:cNvGrpSpPr/>
          <p:nvPr/>
        </p:nvGrpSpPr>
        <p:grpSpPr>
          <a:xfrm>
            <a:off x="10032860" y="2033717"/>
            <a:ext cx="1359860" cy="1296775"/>
            <a:chOff x="7866864" y="2122050"/>
            <a:chExt cx="1359860" cy="1296775"/>
          </a:xfrm>
        </p:grpSpPr>
        <p:sp>
          <p:nvSpPr>
            <p:cNvPr id="16" name="文本框 15"/>
            <p:cNvSpPr txBox="1"/>
            <p:nvPr/>
          </p:nvSpPr>
          <p:spPr>
            <a:xfrm>
              <a:off x="7968233" y="2209801"/>
              <a:ext cx="1258491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6400" dirty="0">
                  <a:solidFill>
                    <a:schemeClr val="bg1"/>
                  </a:solidFill>
                  <a:cs typeface="+mn-ea"/>
                  <a:sym typeface="+mn-lt"/>
                </a:rPr>
                <a:t>04</a:t>
              </a:r>
              <a:endParaRPr lang="zh-CN" altLang="en-US" sz="64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7" name="矩形 16"/>
            <p:cNvSpPr/>
            <p:nvPr/>
          </p:nvSpPr>
          <p:spPr bwMode="auto">
            <a:xfrm>
              <a:off x="7866864" y="2122050"/>
              <a:ext cx="1296775" cy="1296775"/>
            </a:xfrm>
            <a:prstGeom prst="rect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 sz="240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12078486"/>
      </p:ext>
    </p:extLst>
  </p:cSld>
  <p:clrMapOvr>
    <a:masterClrMapping/>
  </p:clrMapOvr>
  <p:transition spd="slow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6" grpId="0"/>
      <p:bldP spid="9" grpId="0"/>
      <p:bldP spid="12" grpId="0"/>
      <p:bldP spid="1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lide Number Placeholder 29"/>
          <p:cNvSpPr>
            <a:spLocks noGrp="1"/>
          </p:cNvSpPr>
          <p:nvPr>
            <p:ph type="sldNum" sz="quarter" idx="4294967295"/>
          </p:nvPr>
        </p:nvSpPr>
        <p:spPr>
          <a:xfrm>
            <a:off x="11684000" y="6409267"/>
            <a:ext cx="508000" cy="366184"/>
          </a:xfrm>
          <a:prstGeom prst="rect">
            <a:avLst/>
          </a:prstGeom>
        </p:spPr>
        <p:txBody>
          <a:bodyPr/>
          <a:lstStyle/>
          <a:p>
            <a:fld id="{C136B7D2-B98C-44FD-8D04-7EC62A564975}" type="slidenum">
              <a:rPr lang="en-US" smtClean="0"/>
              <a:pPr/>
              <a:t>20</a:t>
            </a:fld>
            <a:endParaRPr lang="en-US" dirty="0"/>
          </a:p>
        </p:txBody>
      </p:sp>
      <p:grpSp>
        <p:nvGrpSpPr>
          <p:cNvPr id="2" name="Group 58"/>
          <p:cNvGrpSpPr/>
          <p:nvPr/>
        </p:nvGrpSpPr>
        <p:grpSpPr>
          <a:xfrm>
            <a:off x="1704804" y="2037620"/>
            <a:ext cx="2672058" cy="1302436"/>
            <a:chOff x="7174194" y="1246816"/>
            <a:chExt cx="2004043" cy="976827"/>
          </a:xfrm>
        </p:grpSpPr>
        <p:sp>
          <p:nvSpPr>
            <p:cNvPr id="53" name="TextBox 52"/>
            <p:cNvSpPr txBox="1"/>
            <p:nvPr/>
          </p:nvSpPr>
          <p:spPr>
            <a:xfrm>
              <a:off x="7174425" y="1600395"/>
              <a:ext cx="2003812" cy="62324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1219170">
                <a:spcBef>
                  <a:spcPct val="20000"/>
                </a:spcBef>
                <a:defRPr/>
              </a:pPr>
              <a:r>
                <a:rPr lang="en-US" dirty="0" err="1">
                  <a:solidFill>
                    <a:schemeClr val="bg1"/>
                  </a:solidFill>
                </a:rPr>
                <a:t>Tăng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cường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số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lượng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thuật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toán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giúp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cho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ứng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dụng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hoạt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động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ổn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định</a:t>
              </a:r>
              <a:r>
                <a:rPr lang="en-US" dirty="0">
                  <a:solidFill>
                    <a:schemeClr val="bg1"/>
                  </a:solidFill>
                </a:rPr>
                <a:t> h</a:t>
              </a:r>
              <a:r>
                <a:rPr lang="vi-VN" dirty="0">
                  <a:solidFill>
                    <a:schemeClr val="bg1"/>
                  </a:solidFill>
                </a:rPr>
                <a:t>ơ</a:t>
              </a:r>
              <a:r>
                <a:rPr lang="en-US" dirty="0">
                  <a:solidFill>
                    <a:schemeClr val="bg1"/>
                  </a:solidFill>
                </a:rPr>
                <a:t>n.</a:t>
              </a:r>
            </a:p>
          </p:txBody>
        </p:sp>
        <p:sp>
          <p:nvSpPr>
            <p:cNvPr id="54" name="Rectangle 53"/>
            <p:cNvSpPr/>
            <p:nvPr/>
          </p:nvSpPr>
          <p:spPr>
            <a:xfrm>
              <a:off x="7174194" y="1246816"/>
              <a:ext cx="1221152" cy="323165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2800" b="1" dirty="0" err="1">
                  <a:solidFill>
                    <a:schemeClr val="accent1"/>
                  </a:solidFill>
                </a:rPr>
                <a:t>Thuật</a:t>
              </a:r>
              <a:r>
                <a:rPr lang="en-US" altLang="zh-CN" sz="2800" b="1" dirty="0">
                  <a:solidFill>
                    <a:schemeClr val="accent1"/>
                  </a:solidFill>
                </a:rPr>
                <a:t> </a:t>
              </a:r>
              <a:r>
                <a:rPr lang="en-US" altLang="zh-CN" sz="2800" b="1" dirty="0" err="1">
                  <a:solidFill>
                    <a:schemeClr val="accent1"/>
                  </a:solidFill>
                </a:rPr>
                <a:t>toán</a:t>
              </a:r>
              <a:endParaRPr lang="en-US" sz="2800" b="1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9" name="Group 64"/>
          <p:cNvGrpSpPr/>
          <p:nvPr/>
        </p:nvGrpSpPr>
        <p:grpSpPr>
          <a:xfrm rot="19223737">
            <a:off x="4674579" y="2890777"/>
            <a:ext cx="2387944" cy="2387944"/>
            <a:chOff x="3274424" y="1575559"/>
            <a:chExt cx="2253978" cy="2253978"/>
          </a:xfrm>
        </p:grpSpPr>
        <p:sp>
          <p:nvSpPr>
            <p:cNvPr id="58" name="Oval 57"/>
            <p:cNvSpPr/>
            <p:nvPr/>
          </p:nvSpPr>
          <p:spPr>
            <a:xfrm>
              <a:off x="3274424" y="1575559"/>
              <a:ext cx="2253978" cy="225397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scene3d>
              <a:camera prst="isometricTopUp">
                <a:rot lat="21594000" lon="20400000" rev="0"/>
              </a:camera>
              <a:lightRig rig="threePt" dir="t"/>
            </a:scene3d>
            <a:sp3d extrusionH="381000">
              <a:bevelT w="0" h="0" prst="convex"/>
              <a:extrusionClr>
                <a:schemeClr val="accent1"/>
              </a:extrusionClr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61" name="Oval 60"/>
            <p:cNvSpPr/>
            <p:nvPr/>
          </p:nvSpPr>
          <p:spPr>
            <a:xfrm>
              <a:off x="3558434" y="1859569"/>
              <a:ext cx="1685959" cy="168595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scene3d>
              <a:camera prst="isometricTopUp">
                <a:rot lat="21594000" lon="20400000" rev="0"/>
              </a:camera>
              <a:lightRig rig="threePt" dir="t"/>
            </a:scene3d>
            <a:sp3d>
              <a:bevelT w="0" h="0" prst="convex"/>
              <a:extrusionClr>
                <a:schemeClr val="bg1"/>
              </a:extrusionClr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62" name="Oval 61"/>
            <p:cNvSpPr/>
            <p:nvPr/>
          </p:nvSpPr>
          <p:spPr>
            <a:xfrm>
              <a:off x="3809122" y="2110257"/>
              <a:ext cx="1184583" cy="118458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scene3d>
              <a:camera prst="isometricTopUp">
                <a:rot lat="21594000" lon="20400000" rev="0"/>
              </a:camera>
              <a:lightRig rig="threePt" dir="t"/>
            </a:scene3d>
            <a:sp3d>
              <a:bevelT w="0" h="0" prst="convex"/>
              <a:extrusionClr>
                <a:schemeClr val="bg1"/>
              </a:extrusionClr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63" name="Oval 62"/>
            <p:cNvSpPr/>
            <p:nvPr/>
          </p:nvSpPr>
          <p:spPr>
            <a:xfrm>
              <a:off x="3970688" y="2271823"/>
              <a:ext cx="861450" cy="86145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scene3d>
              <a:camera prst="isometricTopUp">
                <a:rot lat="21594000" lon="20400000" rev="0"/>
              </a:camera>
              <a:lightRig rig="threePt" dir="t"/>
            </a:scene3d>
            <a:sp3d>
              <a:bevelT w="0" h="0" prst="convex"/>
              <a:extrusionClr>
                <a:schemeClr val="bg1"/>
              </a:extrusionClr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</p:grpSp>
      <p:grpSp>
        <p:nvGrpSpPr>
          <p:cNvPr id="10" name="Group 86"/>
          <p:cNvGrpSpPr/>
          <p:nvPr/>
        </p:nvGrpSpPr>
        <p:grpSpPr>
          <a:xfrm rot="8404606">
            <a:off x="5548822" y="2870128"/>
            <a:ext cx="2210029" cy="1207349"/>
            <a:chOff x="3990975" y="2525713"/>
            <a:chExt cx="1697038" cy="927100"/>
          </a:xfrm>
        </p:grpSpPr>
        <p:sp>
          <p:nvSpPr>
            <p:cNvPr id="4113" name="Freeform 17"/>
            <p:cNvSpPr>
              <a:spLocks/>
            </p:cNvSpPr>
            <p:nvPr/>
          </p:nvSpPr>
          <p:spPr bwMode="auto">
            <a:xfrm>
              <a:off x="4016375" y="2970213"/>
              <a:ext cx="363538" cy="330200"/>
            </a:xfrm>
            <a:custGeom>
              <a:avLst/>
              <a:gdLst/>
              <a:ahLst/>
              <a:cxnLst>
                <a:cxn ang="0">
                  <a:pos x="236" y="0"/>
                </a:cxn>
                <a:cxn ang="0">
                  <a:pos x="271" y="128"/>
                </a:cxn>
                <a:cxn ang="0">
                  <a:pos x="236" y="0"/>
                </a:cxn>
              </a:cxnLst>
              <a:rect l="0" t="0" r="r" b="b"/>
              <a:pathLst>
                <a:path w="271" h="245">
                  <a:moveTo>
                    <a:pt x="236" y="0"/>
                  </a:moveTo>
                  <a:cubicBezTo>
                    <a:pt x="23" y="81"/>
                    <a:pt x="0" y="245"/>
                    <a:pt x="271" y="128"/>
                  </a:cubicBezTo>
                  <a:lnTo>
                    <a:pt x="236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4114" name="Freeform 18"/>
            <p:cNvSpPr>
              <a:spLocks/>
            </p:cNvSpPr>
            <p:nvPr/>
          </p:nvSpPr>
          <p:spPr bwMode="auto">
            <a:xfrm>
              <a:off x="3990975" y="2651125"/>
              <a:ext cx="404813" cy="327025"/>
            </a:xfrm>
            <a:custGeom>
              <a:avLst/>
              <a:gdLst/>
              <a:ahLst/>
              <a:cxnLst>
                <a:cxn ang="0">
                  <a:pos x="255" y="244"/>
                </a:cxn>
                <a:cxn ang="0">
                  <a:pos x="302" y="121"/>
                </a:cxn>
                <a:cxn ang="0">
                  <a:pos x="255" y="244"/>
                </a:cxn>
              </a:cxnLst>
              <a:rect l="0" t="0" r="r" b="b"/>
              <a:pathLst>
                <a:path w="302" h="244">
                  <a:moveTo>
                    <a:pt x="255" y="244"/>
                  </a:moveTo>
                  <a:cubicBezTo>
                    <a:pt x="0" y="106"/>
                    <a:pt x="50" y="0"/>
                    <a:pt x="302" y="121"/>
                  </a:cubicBezTo>
                  <a:lnTo>
                    <a:pt x="255" y="244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4115" name="Freeform 19"/>
            <p:cNvSpPr>
              <a:spLocks/>
            </p:cNvSpPr>
            <p:nvPr/>
          </p:nvSpPr>
          <p:spPr bwMode="auto">
            <a:xfrm>
              <a:off x="5297488" y="3011488"/>
              <a:ext cx="390525" cy="41275"/>
            </a:xfrm>
            <a:custGeom>
              <a:avLst/>
              <a:gdLst/>
              <a:ahLst/>
              <a:cxnLst>
                <a:cxn ang="0">
                  <a:pos x="73" y="2"/>
                </a:cxn>
                <a:cxn ang="0">
                  <a:pos x="0" y="8"/>
                </a:cxn>
                <a:cxn ang="0">
                  <a:pos x="72" y="21"/>
                </a:cxn>
                <a:cxn ang="0">
                  <a:pos x="291" y="27"/>
                </a:cxn>
                <a:cxn ang="0">
                  <a:pos x="292" y="24"/>
                </a:cxn>
                <a:cxn ang="0">
                  <a:pos x="73" y="2"/>
                </a:cxn>
              </a:cxnLst>
              <a:rect l="0" t="0" r="r" b="b"/>
              <a:pathLst>
                <a:path w="292" h="30">
                  <a:moveTo>
                    <a:pt x="73" y="2"/>
                  </a:moveTo>
                  <a:cubicBezTo>
                    <a:pt x="33" y="0"/>
                    <a:pt x="1" y="2"/>
                    <a:pt x="0" y="8"/>
                  </a:cubicBezTo>
                  <a:cubicBezTo>
                    <a:pt x="0" y="13"/>
                    <a:pt x="32" y="19"/>
                    <a:pt x="72" y="21"/>
                  </a:cubicBezTo>
                  <a:cubicBezTo>
                    <a:pt x="100" y="22"/>
                    <a:pt x="279" y="30"/>
                    <a:pt x="291" y="27"/>
                  </a:cubicBezTo>
                  <a:cubicBezTo>
                    <a:pt x="292" y="26"/>
                    <a:pt x="292" y="26"/>
                    <a:pt x="292" y="24"/>
                  </a:cubicBezTo>
                  <a:cubicBezTo>
                    <a:pt x="280" y="21"/>
                    <a:pt x="101" y="3"/>
                    <a:pt x="73" y="2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4117" name="Freeform 21"/>
            <p:cNvSpPr>
              <a:spLocks/>
            </p:cNvSpPr>
            <p:nvPr/>
          </p:nvSpPr>
          <p:spPr bwMode="auto">
            <a:xfrm>
              <a:off x="4333875" y="2951163"/>
              <a:ext cx="1028700" cy="134938"/>
            </a:xfrm>
            <a:custGeom>
              <a:avLst/>
              <a:gdLst/>
              <a:ahLst/>
              <a:cxnLst>
                <a:cxn ang="0">
                  <a:pos x="768" y="10"/>
                </a:cxn>
                <a:cxn ang="0">
                  <a:pos x="0" y="9"/>
                </a:cxn>
                <a:cxn ang="0">
                  <a:pos x="0" y="26"/>
                </a:cxn>
                <a:cxn ang="0">
                  <a:pos x="763" y="100"/>
                </a:cxn>
                <a:cxn ang="0">
                  <a:pos x="768" y="10"/>
                </a:cxn>
              </a:cxnLst>
              <a:rect l="0" t="0" r="r" b="b"/>
              <a:pathLst>
                <a:path w="768" h="100">
                  <a:moveTo>
                    <a:pt x="768" y="10"/>
                  </a:moveTo>
                  <a:cubicBezTo>
                    <a:pt x="512" y="0"/>
                    <a:pt x="257" y="0"/>
                    <a:pt x="0" y="9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254" y="60"/>
                    <a:pt x="508" y="85"/>
                    <a:pt x="763" y="100"/>
                  </a:cubicBezTo>
                  <a:lnTo>
                    <a:pt x="768" y="1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4118" name="Freeform 22"/>
            <p:cNvSpPr>
              <a:spLocks/>
            </p:cNvSpPr>
            <p:nvPr/>
          </p:nvSpPr>
          <p:spPr bwMode="auto">
            <a:xfrm>
              <a:off x="5111750" y="2957513"/>
              <a:ext cx="307975" cy="128588"/>
            </a:xfrm>
            <a:custGeom>
              <a:avLst/>
              <a:gdLst/>
              <a:ahLst/>
              <a:cxnLst>
                <a:cxn ang="0">
                  <a:pos x="187" y="5"/>
                </a:cxn>
                <a:cxn ang="0">
                  <a:pos x="10" y="0"/>
                </a:cxn>
                <a:cxn ang="0">
                  <a:pos x="0" y="82"/>
                </a:cxn>
                <a:cxn ang="0">
                  <a:pos x="182" y="95"/>
                </a:cxn>
                <a:cxn ang="0">
                  <a:pos x="187" y="5"/>
                </a:cxn>
              </a:cxnLst>
              <a:rect l="0" t="0" r="r" b="b"/>
              <a:pathLst>
                <a:path w="230" h="95">
                  <a:moveTo>
                    <a:pt x="187" y="5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44" y="14"/>
                    <a:pt x="40" y="66"/>
                    <a:pt x="0" y="82"/>
                  </a:cubicBezTo>
                  <a:cubicBezTo>
                    <a:pt x="182" y="95"/>
                    <a:pt x="182" y="95"/>
                    <a:pt x="182" y="95"/>
                  </a:cubicBezTo>
                  <a:cubicBezTo>
                    <a:pt x="230" y="85"/>
                    <a:pt x="228" y="17"/>
                    <a:pt x="187" y="5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4119" name="Freeform 23"/>
            <p:cNvSpPr>
              <a:spLocks/>
            </p:cNvSpPr>
            <p:nvPr/>
          </p:nvSpPr>
          <p:spPr bwMode="auto">
            <a:xfrm>
              <a:off x="4324350" y="2525713"/>
              <a:ext cx="420688" cy="466725"/>
            </a:xfrm>
            <a:custGeom>
              <a:avLst/>
              <a:gdLst/>
              <a:ahLst/>
              <a:cxnLst>
                <a:cxn ang="0">
                  <a:pos x="314" y="348"/>
                </a:cxn>
                <a:cxn ang="0">
                  <a:pos x="0" y="334"/>
                </a:cxn>
                <a:cxn ang="0">
                  <a:pos x="314" y="348"/>
                </a:cxn>
              </a:cxnLst>
              <a:rect l="0" t="0" r="r" b="b"/>
              <a:pathLst>
                <a:path w="314" h="348">
                  <a:moveTo>
                    <a:pt x="314" y="348"/>
                  </a:moveTo>
                  <a:cubicBezTo>
                    <a:pt x="0" y="334"/>
                    <a:pt x="0" y="334"/>
                    <a:pt x="0" y="334"/>
                  </a:cubicBezTo>
                  <a:cubicBezTo>
                    <a:pt x="78" y="44"/>
                    <a:pt x="280" y="0"/>
                    <a:pt x="314" y="348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4120" name="Freeform 24"/>
            <p:cNvSpPr>
              <a:spLocks/>
            </p:cNvSpPr>
            <p:nvPr/>
          </p:nvSpPr>
          <p:spPr bwMode="auto">
            <a:xfrm>
              <a:off x="4324350" y="2974975"/>
              <a:ext cx="420688" cy="477838"/>
            </a:xfrm>
            <a:custGeom>
              <a:avLst/>
              <a:gdLst/>
              <a:ahLst/>
              <a:cxnLst>
                <a:cxn ang="0">
                  <a:pos x="314" y="14"/>
                </a:cxn>
                <a:cxn ang="0">
                  <a:pos x="0" y="0"/>
                </a:cxn>
                <a:cxn ang="0">
                  <a:pos x="314" y="14"/>
                </a:cxn>
              </a:cxnLst>
              <a:rect l="0" t="0" r="r" b="b"/>
              <a:pathLst>
                <a:path w="314" h="356">
                  <a:moveTo>
                    <a:pt x="314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49" y="296"/>
                    <a:pt x="247" y="356"/>
                    <a:pt x="314" y="14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</p:grpSp>
      <p:grpSp>
        <p:nvGrpSpPr>
          <p:cNvPr id="11" name="Group 58"/>
          <p:cNvGrpSpPr/>
          <p:nvPr/>
        </p:nvGrpSpPr>
        <p:grpSpPr>
          <a:xfrm>
            <a:off x="1675625" y="4228366"/>
            <a:ext cx="2671750" cy="1280711"/>
            <a:chOff x="7174424" y="1391504"/>
            <a:chExt cx="2003812" cy="960533"/>
          </a:xfrm>
        </p:grpSpPr>
        <p:sp>
          <p:nvSpPr>
            <p:cNvPr id="68" name="TextBox 67"/>
            <p:cNvSpPr txBox="1"/>
            <p:nvPr/>
          </p:nvSpPr>
          <p:spPr>
            <a:xfrm>
              <a:off x="7174424" y="1728789"/>
              <a:ext cx="2003812" cy="62324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1219170">
                <a:spcBef>
                  <a:spcPct val="20000"/>
                </a:spcBef>
                <a:defRPr/>
              </a:pPr>
              <a:r>
                <a:rPr lang="en-US" dirty="0" err="1">
                  <a:solidFill>
                    <a:schemeClr val="bg1"/>
                  </a:solidFill>
                </a:rPr>
                <a:t>Tạo</a:t>
              </a:r>
              <a:r>
                <a:rPr lang="en-US" dirty="0">
                  <a:solidFill>
                    <a:schemeClr val="bg1"/>
                  </a:solidFill>
                </a:rPr>
                <a:t> CSDL </a:t>
              </a:r>
              <a:r>
                <a:rPr lang="en-US" dirty="0" err="1">
                  <a:solidFill>
                    <a:schemeClr val="bg1"/>
                  </a:solidFill>
                </a:rPr>
                <a:t>rộng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lớn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giúp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cho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việc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phản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hồi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đa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dạng</a:t>
              </a:r>
              <a:r>
                <a:rPr lang="en-US" dirty="0">
                  <a:solidFill>
                    <a:schemeClr val="bg1"/>
                  </a:solidFill>
                </a:rPr>
                <a:t>, </a:t>
              </a:r>
              <a:r>
                <a:rPr lang="en-US" dirty="0" err="1">
                  <a:solidFill>
                    <a:schemeClr val="bg1"/>
                  </a:solidFill>
                </a:rPr>
                <a:t>sinh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động</a:t>
              </a:r>
              <a:r>
                <a:rPr lang="en-US" dirty="0">
                  <a:solidFill>
                    <a:schemeClr val="bg1"/>
                  </a:solidFill>
                </a:rPr>
                <a:t> h</a:t>
              </a:r>
              <a:r>
                <a:rPr lang="vi-VN" dirty="0">
                  <a:solidFill>
                    <a:schemeClr val="bg1"/>
                  </a:solidFill>
                </a:rPr>
                <a:t>ơ</a:t>
              </a:r>
              <a:r>
                <a:rPr lang="en-US" dirty="0">
                  <a:solidFill>
                    <a:schemeClr val="bg1"/>
                  </a:solidFill>
                </a:rPr>
                <a:t>n</a:t>
              </a:r>
            </a:p>
          </p:txBody>
        </p:sp>
        <p:sp>
          <p:nvSpPr>
            <p:cNvPr id="70" name="Rectangle 69"/>
            <p:cNvSpPr/>
            <p:nvPr/>
          </p:nvSpPr>
          <p:spPr>
            <a:xfrm>
              <a:off x="7174424" y="1391504"/>
              <a:ext cx="1308050" cy="276999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2400" b="1" dirty="0">
                  <a:solidFill>
                    <a:schemeClr val="accent2"/>
                  </a:solidFill>
                </a:rPr>
                <a:t>C</a:t>
              </a:r>
              <a:r>
                <a:rPr lang="vi-VN" altLang="zh-CN" sz="2400" b="1" dirty="0">
                  <a:solidFill>
                    <a:schemeClr val="accent2"/>
                  </a:solidFill>
                </a:rPr>
                <a:t>ơ</a:t>
              </a:r>
              <a:r>
                <a:rPr lang="en-US" altLang="zh-CN" sz="2400" b="1" dirty="0">
                  <a:solidFill>
                    <a:schemeClr val="accent2"/>
                  </a:solidFill>
                </a:rPr>
                <a:t> </a:t>
              </a:r>
              <a:r>
                <a:rPr lang="en-US" altLang="zh-CN" sz="2400" b="1" dirty="0" err="1">
                  <a:solidFill>
                    <a:schemeClr val="accent2"/>
                  </a:solidFill>
                </a:rPr>
                <a:t>sở</a:t>
              </a:r>
              <a:r>
                <a:rPr lang="en-US" altLang="zh-CN" sz="2400" b="1" dirty="0">
                  <a:solidFill>
                    <a:schemeClr val="accent2"/>
                  </a:solidFill>
                </a:rPr>
                <a:t> </a:t>
              </a:r>
              <a:r>
                <a:rPr lang="en-US" altLang="zh-CN" sz="2400" b="1" dirty="0" err="1">
                  <a:solidFill>
                    <a:schemeClr val="accent2"/>
                  </a:solidFill>
                </a:rPr>
                <a:t>dữ</a:t>
              </a:r>
              <a:r>
                <a:rPr lang="en-US" altLang="zh-CN" sz="2400" b="1" dirty="0">
                  <a:solidFill>
                    <a:schemeClr val="accent2"/>
                  </a:solidFill>
                </a:rPr>
                <a:t> </a:t>
              </a:r>
              <a:r>
                <a:rPr lang="en-US" altLang="zh-CN" sz="2400" b="1" dirty="0" err="1">
                  <a:solidFill>
                    <a:schemeClr val="accent2"/>
                  </a:solidFill>
                </a:rPr>
                <a:t>liệu</a:t>
              </a:r>
              <a:endParaRPr lang="en-US" sz="2400" b="1" dirty="0">
                <a:solidFill>
                  <a:schemeClr val="accent2"/>
                </a:solidFill>
              </a:endParaRPr>
            </a:p>
          </p:txBody>
        </p:sp>
      </p:grpSp>
      <p:grpSp>
        <p:nvGrpSpPr>
          <p:cNvPr id="12" name="Group 58"/>
          <p:cNvGrpSpPr/>
          <p:nvPr/>
        </p:nvGrpSpPr>
        <p:grpSpPr>
          <a:xfrm>
            <a:off x="8047770" y="2345386"/>
            <a:ext cx="2366702" cy="1512436"/>
            <a:chOff x="7571451" y="1297065"/>
            <a:chExt cx="1775026" cy="1134326"/>
          </a:xfrm>
        </p:grpSpPr>
        <p:sp>
          <p:nvSpPr>
            <p:cNvPr id="73" name="TextBox 72"/>
            <p:cNvSpPr txBox="1"/>
            <p:nvPr/>
          </p:nvSpPr>
          <p:spPr>
            <a:xfrm>
              <a:off x="7571451" y="1600395"/>
              <a:ext cx="1775025" cy="83099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 defTabSz="1219170">
                <a:spcBef>
                  <a:spcPct val="20000"/>
                </a:spcBef>
                <a:defRPr/>
              </a:pPr>
              <a:r>
                <a:rPr lang="en-US" dirty="0" err="1">
                  <a:solidFill>
                    <a:schemeClr val="bg1"/>
                  </a:solidFill>
                </a:rPr>
                <a:t>Chỉnh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sửa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giao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diện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ngày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càng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thân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thiện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với</a:t>
              </a:r>
              <a:r>
                <a:rPr lang="en-US" dirty="0">
                  <a:solidFill>
                    <a:schemeClr val="bg1"/>
                  </a:solidFill>
                </a:rPr>
                <a:t> ng</a:t>
              </a:r>
              <a:r>
                <a:rPr lang="vi-VN" dirty="0">
                  <a:solidFill>
                    <a:schemeClr val="bg1"/>
                  </a:solidFill>
                </a:rPr>
                <a:t>ư</a:t>
              </a:r>
              <a:r>
                <a:rPr lang="en-US" dirty="0" err="1">
                  <a:solidFill>
                    <a:schemeClr val="bg1"/>
                  </a:solidFill>
                </a:rPr>
                <a:t>ời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dùng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và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mang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đến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trải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nghiệm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tốt</a:t>
              </a:r>
              <a:r>
                <a:rPr lang="en-US" dirty="0">
                  <a:solidFill>
                    <a:schemeClr val="bg1"/>
                  </a:solidFill>
                </a:rPr>
                <a:t> h</a:t>
              </a:r>
              <a:r>
                <a:rPr lang="vi-VN" dirty="0">
                  <a:solidFill>
                    <a:schemeClr val="bg1"/>
                  </a:solidFill>
                </a:rPr>
                <a:t>ơ</a:t>
              </a:r>
              <a:r>
                <a:rPr lang="en-US" dirty="0">
                  <a:solidFill>
                    <a:schemeClr val="bg1"/>
                  </a:solidFill>
                </a:rPr>
                <a:t>n.</a:t>
              </a:r>
            </a:p>
          </p:txBody>
        </p:sp>
        <p:sp>
          <p:nvSpPr>
            <p:cNvPr id="74" name="Rectangle 73"/>
            <p:cNvSpPr/>
            <p:nvPr/>
          </p:nvSpPr>
          <p:spPr>
            <a:xfrm>
              <a:off x="8591462" y="1297065"/>
              <a:ext cx="755015" cy="276999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r"/>
              <a:r>
                <a:rPr lang="en-US" altLang="zh-CN" sz="2400" b="1" dirty="0">
                  <a:solidFill>
                    <a:schemeClr val="accent6">
                      <a:lumMod val="75000"/>
                    </a:schemeClr>
                  </a:solidFill>
                </a:rPr>
                <a:t>UI &amp; UX</a:t>
              </a:r>
              <a:endParaRPr lang="en-US" sz="2400" b="1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</p:grpSp>
      <p:grpSp>
        <p:nvGrpSpPr>
          <p:cNvPr id="13" name="Group 58"/>
          <p:cNvGrpSpPr/>
          <p:nvPr/>
        </p:nvGrpSpPr>
        <p:grpSpPr>
          <a:xfrm>
            <a:off x="7923535" y="4364673"/>
            <a:ext cx="2490938" cy="950612"/>
            <a:chOff x="7478275" y="1391504"/>
            <a:chExt cx="1868203" cy="712959"/>
          </a:xfrm>
        </p:grpSpPr>
        <p:sp>
          <p:nvSpPr>
            <p:cNvPr id="80" name="TextBox 79"/>
            <p:cNvSpPr txBox="1"/>
            <p:nvPr/>
          </p:nvSpPr>
          <p:spPr>
            <a:xfrm>
              <a:off x="7478275" y="1688964"/>
              <a:ext cx="1868202" cy="415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 defTabSz="1219170">
                <a:spcBef>
                  <a:spcPct val="20000"/>
                </a:spcBef>
                <a:defRPr/>
              </a:pPr>
              <a:r>
                <a:rPr lang="en-US" dirty="0" err="1">
                  <a:solidFill>
                    <a:schemeClr val="bg1"/>
                  </a:solidFill>
                </a:rPr>
                <a:t>Nâng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tầm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ứng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dụng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thành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một</a:t>
              </a:r>
              <a:r>
                <a:rPr lang="en-US" dirty="0">
                  <a:solidFill>
                    <a:schemeClr val="bg1"/>
                  </a:solidFill>
                </a:rPr>
                <a:t> AI </a:t>
              </a:r>
              <a:r>
                <a:rPr lang="en-US" dirty="0" err="1">
                  <a:solidFill>
                    <a:schemeClr val="bg1"/>
                  </a:solidFill>
                </a:rPr>
                <a:t>lớn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mạnh</a:t>
              </a:r>
              <a:r>
                <a:rPr lang="en-US" dirty="0">
                  <a:solidFill>
                    <a:schemeClr val="bg1"/>
                  </a:solidFill>
                </a:rPr>
                <a:t>.</a:t>
              </a:r>
            </a:p>
          </p:txBody>
        </p:sp>
        <p:sp>
          <p:nvSpPr>
            <p:cNvPr id="85" name="Rectangle 84"/>
            <p:cNvSpPr/>
            <p:nvPr/>
          </p:nvSpPr>
          <p:spPr>
            <a:xfrm>
              <a:off x="9110836" y="1391504"/>
              <a:ext cx="235642" cy="323165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r"/>
              <a:r>
                <a:rPr lang="en-US" altLang="zh-CN" sz="2800" b="1" dirty="0">
                  <a:solidFill>
                    <a:schemeClr val="accent4"/>
                  </a:solidFill>
                </a:rPr>
                <a:t>AI</a:t>
              </a:r>
              <a:endParaRPr lang="en-US" sz="2800" b="1" dirty="0">
                <a:solidFill>
                  <a:schemeClr val="accent4"/>
                </a:solidFill>
              </a:endParaRPr>
            </a:p>
          </p:txBody>
        </p:sp>
      </p:grpSp>
      <p:sp>
        <p:nvSpPr>
          <p:cNvPr id="65" name="文本框 64"/>
          <p:cNvSpPr txBox="1"/>
          <p:nvPr/>
        </p:nvSpPr>
        <p:spPr>
          <a:xfrm>
            <a:off x="2438113" y="618853"/>
            <a:ext cx="7054947" cy="666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733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H</a:t>
            </a:r>
            <a:r>
              <a:rPr lang="vi-VN" altLang="zh-CN" sz="3733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ư</a:t>
            </a:r>
            <a:r>
              <a:rPr lang="en-US" altLang="zh-CN" sz="3733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ớng</a:t>
            </a:r>
            <a:r>
              <a:rPr lang="en-US" altLang="zh-CN" sz="3733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 </a:t>
            </a:r>
            <a:r>
              <a:rPr lang="en-US" altLang="zh-CN" sz="3733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phát</a:t>
            </a:r>
            <a:r>
              <a:rPr lang="en-US" altLang="zh-CN" sz="3733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 </a:t>
            </a:r>
            <a:r>
              <a:rPr lang="en-US" altLang="zh-CN" sz="3733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triển</a:t>
            </a:r>
            <a:endParaRPr lang="zh-CN" altLang="en-US" sz="3733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C8FE50A-BFE6-4A79-8739-A66F92D04E44}"/>
              </a:ext>
            </a:extLst>
          </p:cNvPr>
          <p:cNvGrpSpPr/>
          <p:nvPr/>
        </p:nvGrpSpPr>
        <p:grpSpPr>
          <a:xfrm>
            <a:off x="770154" y="4333736"/>
            <a:ext cx="785277" cy="786992"/>
            <a:chOff x="770154" y="4333736"/>
            <a:chExt cx="785277" cy="786992"/>
          </a:xfrm>
        </p:grpSpPr>
        <p:sp>
          <p:nvSpPr>
            <p:cNvPr id="91" name="Oval 12"/>
            <p:cNvSpPr>
              <a:spLocks noChangeArrowheads="1"/>
            </p:cNvSpPr>
            <p:nvPr/>
          </p:nvSpPr>
          <p:spPr bwMode="auto">
            <a:xfrm>
              <a:off x="770154" y="4333736"/>
              <a:ext cx="785277" cy="786992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5B793A0-01DC-4CB6-BE4D-358AD0F62B3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3893" y="4448847"/>
              <a:ext cx="530735" cy="530735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05FE598-090C-4858-9571-E3534CEEBC2A}"/>
              </a:ext>
            </a:extLst>
          </p:cNvPr>
          <p:cNvGrpSpPr/>
          <p:nvPr/>
        </p:nvGrpSpPr>
        <p:grpSpPr>
          <a:xfrm>
            <a:off x="767820" y="1894961"/>
            <a:ext cx="781848" cy="786992"/>
            <a:chOff x="767820" y="1894961"/>
            <a:chExt cx="781848" cy="786992"/>
          </a:xfrm>
        </p:grpSpPr>
        <p:sp>
          <p:nvSpPr>
            <p:cNvPr id="59" name="Oval 7"/>
            <p:cNvSpPr>
              <a:spLocks noChangeArrowheads="1"/>
            </p:cNvSpPr>
            <p:nvPr/>
          </p:nvSpPr>
          <p:spPr bwMode="auto">
            <a:xfrm>
              <a:off x="767820" y="1894961"/>
              <a:ext cx="781848" cy="786992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712FA360-7851-4530-9217-47CD9BD26A0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0338" y="2021312"/>
              <a:ext cx="534290" cy="534290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0B2222F-8607-41D1-91A6-D57B9FE5588E}"/>
              </a:ext>
            </a:extLst>
          </p:cNvPr>
          <p:cNvGrpSpPr/>
          <p:nvPr/>
        </p:nvGrpSpPr>
        <p:grpSpPr>
          <a:xfrm>
            <a:off x="10569529" y="2371146"/>
            <a:ext cx="783564" cy="781849"/>
            <a:chOff x="10569529" y="2371146"/>
            <a:chExt cx="783564" cy="781849"/>
          </a:xfrm>
        </p:grpSpPr>
        <p:sp>
          <p:nvSpPr>
            <p:cNvPr id="64" name="Oval 9"/>
            <p:cNvSpPr>
              <a:spLocks noChangeArrowheads="1"/>
            </p:cNvSpPr>
            <p:nvPr/>
          </p:nvSpPr>
          <p:spPr bwMode="auto">
            <a:xfrm>
              <a:off x="10569529" y="2371146"/>
              <a:ext cx="783564" cy="781849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F3816B70-B133-44B4-BAC0-C32486E04B0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89693" y="2495916"/>
              <a:ext cx="541520" cy="541520"/>
            </a:xfrm>
            <a:prstGeom prst="rect">
              <a:avLst/>
            </a:prstGeom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EBC79A2-7F43-4680-B358-EF7A65DAEF3E}"/>
              </a:ext>
            </a:extLst>
          </p:cNvPr>
          <p:cNvGrpSpPr/>
          <p:nvPr/>
        </p:nvGrpSpPr>
        <p:grpSpPr>
          <a:xfrm>
            <a:off x="10569528" y="4544422"/>
            <a:ext cx="781848" cy="786992"/>
            <a:chOff x="10569529" y="4206749"/>
            <a:chExt cx="781848" cy="786992"/>
          </a:xfrm>
        </p:grpSpPr>
        <p:sp>
          <p:nvSpPr>
            <p:cNvPr id="77" name="Oval 8"/>
            <p:cNvSpPr>
              <a:spLocks noChangeArrowheads="1"/>
            </p:cNvSpPr>
            <p:nvPr/>
          </p:nvSpPr>
          <p:spPr bwMode="auto">
            <a:xfrm>
              <a:off x="10569529" y="4206749"/>
              <a:ext cx="781848" cy="786992"/>
            </a:xfrm>
            <a:prstGeom prst="ellipse">
              <a:avLst/>
            </a:prstGeom>
            <a:solidFill>
              <a:schemeClr val="accent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CC4B9BE4-399E-457D-A679-44D46D56238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89693" y="4339979"/>
              <a:ext cx="541520" cy="5415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29197346"/>
      </p:ext>
    </p:extLst>
  </p:cSld>
  <p:clrMapOvr>
    <a:masterClrMapping/>
  </p:clrMapOvr>
  <p:transition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3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6" presetClass="emph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2869584" y="2284290"/>
            <a:ext cx="6263065" cy="120000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7198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CẢM ƠN</a:t>
            </a:r>
            <a:endParaRPr lang="zh-CN" altLang="en-US" sz="7198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270986" y="3484298"/>
            <a:ext cx="56500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Cô</a:t>
            </a:r>
            <a:r>
              <a:rPr lang="en-US" altLang="zh-CN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 </a:t>
            </a:r>
            <a:r>
              <a:rPr lang="en-US" altLang="zh-CN" sz="3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và</a:t>
            </a:r>
            <a:r>
              <a:rPr lang="en-US" altLang="zh-CN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 </a:t>
            </a:r>
            <a:r>
              <a:rPr lang="en-US" altLang="zh-CN" sz="3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các</a:t>
            </a:r>
            <a:r>
              <a:rPr lang="en-US" altLang="zh-CN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 </a:t>
            </a:r>
            <a:r>
              <a:rPr lang="en-US" altLang="zh-CN" sz="3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bạn</a:t>
            </a:r>
            <a:r>
              <a:rPr lang="en-US" altLang="zh-CN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 </a:t>
            </a:r>
            <a:r>
              <a:rPr lang="en-US" altLang="zh-CN" sz="3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đã</a:t>
            </a:r>
            <a:r>
              <a:rPr lang="en-US" altLang="zh-CN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 </a:t>
            </a:r>
            <a:r>
              <a:rPr lang="en-US" altLang="zh-CN" sz="3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lắng</a:t>
            </a:r>
            <a:r>
              <a:rPr lang="en-US" altLang="zh-CN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 </a:t>
            </a:r>
            <a:r>
              <a:rPr lang="en-US" altLang="zh-CN" sz="3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nghe</a:t>
            </a:r>
            <a:endParaRPr lang="zh-CN" alt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04756147"/>
      </p:ext>
    </p:extLst>
  </p:cSld>
  <p:clrMapOvr>
    <a:masterClrMapping/>
  </p:clrMapOvr>
  <p:transition spd="slow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00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700"/>
                            </p:stCondLst>
                            <p:childTnLst>
                              <p:par>
                                <p:cTn id="19" presetID="26" presetClass="emph" presetSubtype="0" repeatCount="indefinite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20" dur="10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50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文本框 26"/>
          <p:cNvSpPr txBox="1"/>
          <p:nvPr/>
        </p:nvSpPr>
        <p:spPr>
          <a:xfrm>
            <a:off x="3450393" y="3360643"/>
            <a:ext cx="5359778" cy="732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Giới</a:t>
            </a:r>
            <a:r>
              <a:rPr lang="en-US" altLang="zh-CN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 </a:t>
            </a:r>
            <a:r>
              <a:rPr lang="en-US" altLang="zh-CN" sz="4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thiệu</a:t>
            </a:r>
            <a:r>
              <a:rPr lang="en-US" altLang="zh-CN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 </a:t>
            </a:r>
            <a:r>
              <a:rPr lang="en-US" altLang="zh-CN" sz="4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chung</a:t>
            </a:r>
            <a:endParaRPr lang="zh-CN" altLang="en-US" sz="4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3977238" y="4392254"/>
            <a:ext cx="42375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More than I can see Beyond imagination</a:t>
            </a:r>
            <a:endParaRPr lang="zh-CN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F0EC715-D51C-4593-AE3F-FBA209609DE0}"/>
              </a:ext>
            </a:extLst>
          </p:cNvPr>
          <p:cNvGrpSpPr/>
          <p:nvPr/>
        </p:nvGrpSpPr>
        <p:grpSpPr>
          <a:xfrm>
            <a:off x="5297715" y="1642039"/>
            <a:ext cx="1596569" cy="2643527"/>
            <a:chOff x="5486401" y="2047794"/>
            <a:chExt cx="1143173" cy="2077130"/>
          </a:xfrm>
        </p:grpSpPr>
        <p:sp>
          <p:nvSpPr>
            <p:cNvPr id="9" name="文本框 8"/>
            <p:cNvSpPr txBox="1"/>
            <p:nvPr/>
          </p:nvSpPr>
          <p:spPr>
            <a:xfrm>
              <a:off x="5586054" y="2185932"/>
              <a:ext cx="943868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6000" dirty="0">
                  <a:solidFill>
                    <a:schemeClr val="bg1"/>
                  </a:solidFill>
                  <a:cs typeface="+mn-ea"/>
                  <a:sym typeface="+mn-lt"/>
                </a:rPr>
                <a:t>01</a:t>
              </a:r>
              <a:endParaRPr lang="zh-CN" altLang="en-US" sz="60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2" name="矩形 1"/>
            <p:cNvSpPr/>
            <p:nvPr/>
          </p:nvSpPr>
          <p:spPr bwMode="auto">
            <a:xfrm>
              <a:off x="5486401" y="2047794"/>
              <a:ext cx="1143173" cy="1143173"/>
            </a:xfrm>
            <a:prstGeom prst="rect">
              <a:avLst/>
            </a:prstGeom>
            <a:noFill/>
            <a:ln w="5715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 sz="240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44736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Tm="0">
        <p14:flash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150"/>
                            </p:stCondLst>
                            <p:childTnLst>
                              <p:par>
                                <p:cTn id="13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4" dur="1000" tmFilter="0, 0; .2, .5; .8, .5; 1, 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500" autoRev="1" fill="hold"/>
                                        <p:tgtEl>
                                          <p:spTgt spid="2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150"/>
                            </p:stCondLst>
                            <p:childTnLst>
                              <p:par>
                                <p:cTn id="17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900" decel="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7" grpId="1"/>
      <p:bldP spid="2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ight Arrow 39"/>
          <p:cNvSpPr/>
          <p:nvPr/>
        </p:nvSpPr>
        <p:spPr>
          <a:xfrm>
            <a:off x="863600" y="2531901"/>
            <a:ext cx="10464800" cy="2641600"/>
          </a:xfrm>
          <a:prstGeom prst="rightArrow">
            <a:avLst>
              <a:gd name="adj1" fmla="val 63748"/>
              <a:gd name="adj2" fmla="val 49509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41" name="Rounded Rectangle 40"/>
          <p:cNvSpPr/>
          <p:nvPr/>
        </p:nvSpPr>
        <p:spPr>
          <a:xfrm>
            <a:off x="1582347" y="3217972"/>
            <a:ext cx="1943195" cy="1373437"/>
          </a:xfrm>
          <a:prstGeom prst="round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42" name="Rounded Rectangle 41"/>
          <p:cNvSpPr/>
          <p:nvPr/>
        </p:nvSpPr>
        <p:spPr>
          <a:xfrm>
            <a:off x="3795988" y="3154472"/>
            <a:ext cx="1943195" cy="1373437"/>
          </a:xfrm>
          <a:prstGeom prst="roundRect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43" name="Rounded Rectangle 42"/>
          <p:cNvSpPr/>
          <p:nvPr/>
        </p:nvSpPr>
        <p:spPr>
          <a:xfrm>
            <a:off x="6046417" y="3154472"/>
            <a:ext cx="1943195" cy="1373437"/>
          </a:xfrm>
          <a:prstGeom prst="roundRect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44" name="Rounded Rectangle 43"/>
          <p:cNvSpPr/>
          <p:nvPr/>
        </p:nvSpPr>
        <p:spPr>
          <a:xfrm>
            <a:off x="8318405" y="3154472"/>
            <a:ext cx="1943195" cy="1373437"/>
          </a:xfrm>
          <a:prstGeom prst="roundRect">
            <a:avLst/>
          </a:pr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cxnSp>
        <p:nvCxnSpPr>
          <p:cNvPr id="53" name="Straight Connector 52"/>
          <p:cNvCxnSpPr/>
          <p:nvPr/>
        </p:nvCxnSpPr>
        <p:spPr>
          <a:xfrm rot="5400000" flipH="1" flipV="1">
            <a:off x="2186825" y="2899238"/>
            <a:ext cx="711199" cy="2469"/>
          </a:xfrm>
          <a:prstGeom prst="line">
            <a:avLst/>
          </a:prstGeom>
          <a:ln w="12700">
            <a:solidFill>
              <a:schemeClr val="tx2">
                <a:lumMod val="50000"/>
                <a:lumOff val="50000"/>
              </a:schemeClr>
            </a:solidFill>
            <a:prstDash val="sysDot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rot="5400000" flipH="1" flipV="1">
            <a:off x="4436018" y="2899238"/>
            <a:ext cx="711199" cy="2469"/>
          </a:xfrm>
          <a:prstGeom prst="line">
            <a:avLst/>
          </a:prstGeom>
          <a:ln w="12700">
            <a:solidFill>
              <a:schemeClr val="tx2">
                <a:lumMod val="50000"/>
                <a:lumOff val="50000"/>
              </a:schemeClr>
            </a:solidFill>
            <a:prstDash val="sysDot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cxnSpLocks/>
          </p:cNvCxnSpPr>
          <p:nvPr/>
        </p:nvCxnSpPr>
        <p:spPr>
          <a:xfrm flipV="1">
            <a:off x="7042045" y="2544875"/>
            <a:ext cx="0" cy="711197"/>
          </a:xfrm>
          <a:prstGeom prst="line">
            <a:avLst/>
          </a:prstGeom>
          <a:ln w="12700">
            <a:solidFill>
              <a:schemeClr val="tx2">
                <a:lumMod val="50000"/>
                <a:lumOff val="50000"/>
              </a:schemeClr>
            </a:solidFill>
            <a:prstDash val="sysDot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>
            <a:cxnSpLocks/>
          </p:cNvCxnSpPr>
          <p:nvPr/>
        </p:nvCxnSpPr>
        <p:spPr>
          <a:xfrm flipV="1">
            <a:off x="9291239" y="2544876"/>
            <a:ext cx="0" cy="711196"/>
          </a:xfrm>
          <a:prstGeom prst="line">
            <a:avLst/>
          </a:prstGeom>
          <a:ln w="12700">
            <a:solidFill>
              <a:schemeClr val="tx2">
                <a:lumMod val="50000"/>
                <a:lumOff val="50000"/>
              </a:schemeClr>
            </a:solidFill>
            <a:prstDash val="sysDot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56"/>
          <p:cNvGrpSpPr/>
          <p:nvPr/>
        </p:nvGrpSpPr>
        <p:grpSpPr>
          <a:xfrm>
            <a:off x="1582348" y="4889105"/>
            <a:ext cx="1750707" cy="1127040"/>
            <a:chOff x="529077" y="1363501"/>
            <a:chExt cx="1313030" cy="845279"/>
          </a:xfrm>
        </p:grpSpPr>
        <p:sp>
          <p:nvSpPr>
            <p:cNvPr id="69" name="TextBox 68"/>
            <p:cNvSpPr txBox="1"/>
            <p:nvPr/>
          </p:nvSpPr>
          <p:spPr>
            <a:xfrm>
              <a:off x="529077" y="1654783"/>
              <a:ext cx="1313030" cy="55399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1219170">
                <a:spcBef>
                  <a:spcPct val="20000"/>
                </a:spcBef>
                <a:defRPr/>
              </a:pPr>
              <a:r>
                <a:rPr lang="en-US" sz="1600" dirty="0" err="1">
                  <a:solidFill>
                    <a:schemeClr val="bg1"/>
                  </a:solidFill>
                </a:rPr>
                <a:t>Lấy</a:t>
              </a:r>
              <a:r>
                <a:rPr lang="en-US" sz="1600" dirty="0">
                  <a:solidFill>
                    <a:schemeClr val="bg1"/>
                  </a:solidFill>
                </a:rPr>
                <a:t> ý t</a:t>
              </a:r>
              <a:r>
                <a:rPr lang="vi-VN" sz="1600" dirty="0">
                  <a:solidFill>
                    <a:schemeClr val="bg1"/>
                  </a:solidFill>
                </a:rPr>
                <a:t>ư</a:t>
              </a:r>
              <a:r>
                <a:rPr lang="en-US" sz="1600" dirty="0" err="1">
                  <a:solidFill>
                    <a:schemeClr val="bg1"/>
                  </a:solidFill>
                </a:rPr>
                <a:t>ởng</a:t>
              </a:r>
              <a:r>
                <a:rPr lang="en-US" sz="1600" dirty="0">
                  <a:solidFill>
                    <a:schemeClr val="bg1"/>
                  </a:solidFill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</a:rPr>
                <a:t>từ</a:t>
              </a:r>
              <a:r>
                <a:rPr lang="en-US" sz="1600" dirty="0">
                  <a:solidFill>
                    <a:schemeClr val="bg1"/>
                  </a:solidFill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</a:rPr>
                <a:t>trợ</a:t>
              </a:r>
              <a:r>
                <a:rPr lang="en-US" sz="1600" dirty="0">
                  <a:solidFill>
                    <a:schemeClr val="bg1"/>
                  </a:solidFill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</a:rPr>
                <a:t>lý</a:t>
              </a:r>
              <a:r>
                <a:rPr lang="en-US" sz="1600" dirty="0">
                  <a:solidFill>
                    <a:schemeClr val="bg1"/>
                  </a:solidFill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</a:rPr>
                <a:t>ảo</a:t>
              </a:r>
              <a:r>
                <a:rPr lang="en-US" sz="1600" dirty="0">
                  <a:solidFill>
                    <a:schemeClr val="bg1"/>
                  </a:solidFill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</a:rPr>
                <a:t>của</a:t>
              </a:r>
              <a:r>
                <a:rPr lang="en-US" sz="1600" dirty="0">
                  <a:solidFill>
                    <a:schemeClr val="bg1"/>
                  </a:solidFill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</a:rPr>
                <a:t>công</a:t>
              </a:r>
              <a:r>
                <a:rPr lang="en-US" sz="1600" dirty="0">
                  <a:solidFill>
                    <a:schemeClr val="bg1"/>
                  </a:solidFill>
                </a:rPr>
                <a:t> ty </a:t>
              </a:r>
              <a:r>
                <a:rPr lang="en-US" sz="1600" dirty="0" err="1">
                  <a:solidFill>
                    <a:schemeClr val="bg1"/>
                  </a:solidFill>
                </a:rPr>
                <a:t>công</a:t>
              </a:r>
              <a:r>
                <a:rPr lang="en-US" sz="1600" dirty="0">
                  <a:solidFill>
                    <a:schemeClr val="bg1"/>
                  </a:solidFill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</a:rPr>
                <a:t>nghệ</a:t>
              </a:r>
              <a:r>
                <a:rPr lang="en-US" sz="1600" dirty="0">
                  <a:solidFill>
                    <a:schemeClr val="bg1"/>
                  </a:solidFill>
                </a:rPr>
                <a:t> Apple - Siri</a:t>
              </a:r>
            </a:p>
          </p:txBody>
        </p:sp>
        <p:sp>
          <p:nvSpPr>
            <p:cNvPr id="70" name="Rectangle 69"/>
            <p:cNvSpPr/>
            <p:nvPr/>
          </p:nvSpPr>
          <p:spPr>
            <a:xfrm>
              <a:off x="911643" y="1363501"/>
              <a:ext cx="652247" cy="215492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1867" b="1" dirty="0" err="1">
                  <a:solidFill>
                    <a:schemeClr val="bg1"/>
                  </a:solidFill>
                </a:rPr>
                <a:t>Trợ</a:t>
              </a:r>
              <a:r>
                <a:rPr lang="en-US" sz="1867" b="1" dirty="0">
                  <a:solidFill>
                    <a:schemeClr val="bg1"/>
                  </a:solidFill>
                </a:rPr>
                <a:t> </a:t>
              </a:r>
              <a:r>
                <a:rPr lang="en-US" sz="1867" b="1" dirty="0" err="1">
                  <a:solidFill>
                    <a:schemeClr val="bg1"/>
                  </a:solidFill>
                </a:rPr>
                <a:t>lý</a:t>
              </a:r>
              <a:r>
                <a:rPr lang="en-US" sz="1867" b="1" dirty="0">
                  <a:solidFill>
                    <a:schemeClr val="bg1"/>
                  </a:solidFill>
                </a:rPr>
                <a:t> </a:t>
              </a:r>
              <a:r>
                <a:rPr lang="en-US" sz="1867" b="1" dirty="0" err="1">
                  <a:solidFill>
                    <a:schemeClr val="bg1"/>
                  </a:solidFill>
                </a:rPr>
                <a:t>ảo</a:t>
              </a:r>
              <a:endParaRPr lang="en-US" sz="1867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" name="Group 56"/>
          <p:cNvGrpSpPr/>
          <p:nvPr/>
        </p:nvGrpSpPr>
        <p:grpSpPr>
          <a:xfrm>
            <a:off x="3795989" y="4889103"/>
            <a:ext cx="1943196" cy="1558454"/>
            <a:chOff x="507585" y="1363501"/>
            <a:chExt cx="1457397" cy="1168840"/>
          </a:xfrm>
        </p:grpSpPr>
        <p:sp>
          <p:nvSpPr>
            <p:cNvPr id="72" name="TextBox 71"/>
            <p:cNvSpPr txBox="1"/>
            <p:nvPr/>
          </p:nvSpPr>
          <p:spPr>
            <a:xfrm>
              <a:off x="507585" y="1609012"/>
              <a:ext cx="1457397" cy="92332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1219170">
                <a:spcBef>
                  <a:spcPct val="20000"/>
                </a:spcBef>
                <a:defRPr/>
              </a:pPr>
              <a:r>
                <a:rPr lang="en-US" sz="1600" dirty="0" err="1">
                  <a:solidFill>
                    <a:schemeClr val="bg1"/>
                  </a:solidFill>
                </a:rPr>
                <a:t>Với</a:t>
              </a:r>
              <a:r>
                <a:rPr lang="en-US" sz="1600" dirty="0">
                  <a:solidFill>
                    <a:schemeClr val="bg1"/>
                  </a:solidFill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</a:rPr>
                <a:t>mong</a:t>
              </a:r>
              <a:r>
                <a:rPr lang="en-US" sz="1600" dirty="0">
                  <a:solidFill>
                    <a:schemeClr val="bg1"/>
                  </a:solidFill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</a:rPr>
                <a:t>muốn</a:t>
              </a:r>
              <a:r>
                <a:rPr lang="en-US" sz="1600" dirty="0">
                  <a:solidFill>
                    <a:schemeClr val="bg1"/>
                  </a:solidFill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</a:rPr>
                <a:t>giúp</a:t>
              </a:r>
              <a:r>
                <a:rPr lang="en-US" sz="1600" dirty="0">
                  <a:solidFill>
                    <a:schemeClr val="bg1"/>
                  </a:solidFill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</a:rPr>
                <a:t>cho</a:t>
              </a:r>
              <a:r>
                <a:rPr lang="en-US" sz="1600" dirty="0">
                  <a:solidFill>
                    <a:schemeClr val="bg1"/>
                  </a:solidFill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</a:rPr>
                <a:t>mọi</a:t>
              </a:r>
              <a:r>
                <a:rPr lang="en-US" sz="1600" dirty="0">
                  <a:solidFill>
                    <a:schemeClr val="bg1"/>
                  </a:solidFill>
                </a:rPr>
                <a:t> ng</a:t>
              </a:r>
              <a:r>
                <a:rPr lang="vi-VN" sz="1600" dirty="0">
                  <a:solidFill>
                    <a:schemeClr val="bg1"/>
                  </a:solidFill>
                </a:rPr>
                <a:t>ư</a:t>
              </a:r>
              <a:r>
                <a:rPr lang="en-US" sz="1600" dirty="0" err="1">
                  <a:solidFill>
                    <a:schemeClr val="bg1"/>
                  </a:solidFill>
                </a:rPr>
                <a:t>ời</a:t>
              </a:r>
              <a:r>
                <a:rPr lang="en-US" sz="1600" dirty="0">
                  <a:solidFill>
                    <a:schemeClr val="bg1"/>
                  </a:solidFill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</a:rPr>
                <a:t>kết</a:t>
              </a:r>
              <a:r>
                <a:rPr lang="en-US" sz="1600" dirty="0">
                  <a:solidFill>
                    <a:schemeClr val="bg1"/>
                  </a:solidFill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</a:rPr>
                <a:t>nối</a:t>
              </a:r>
              <a:r>
                <a:rPr lang="en-US" sz="1600" dirty="0">
                  <a:solidFill>
                    <a:schemeClr val="bg1"/>
                  </a:solidFill>
                </a:rPr>
                <a:t> đ</a:t>
              </a:r>
              <a:r>
                <a:rPr lang="vi-VN" sz="1600" dirty="0">
                  <a:solidFill>
                    <a:schemeClr val="bg1"/>
                  </a:solidFill>
                </a:rPr>
                <a:t>ư</a:t>
              </a:r>
              <a:r>
                <a:rPr lang="en-US" sz="1600" dirty="0" err="1">
                  <a:solidFill>
                    <a:schemeClr val="bg1"/>
                  </a:solidFill>
                </a:rPr>
                <a:t>ợc</a:t>
              </a:r>
              <a:r>
                <a:rPr lang="en-US" sz="1600" dirty="0">
                  <a:solidFill>
                    <a:schemeClr val="bg1"/>
                  </a:solidFill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</a:rPr>
                <a:t>với</a:t>
              </a:r>
              <a:r>
                <a:rPr lang="en-US" sz="1600" dirty="0">
                  <a:solidFill>
                    <a:schemeClr val="bg1"/>
                  </a:solidFill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</a:rPr>
                <a:t>cả</a:t>
              </a:r>
              <a:r>
                <a:rPr lang="en-US" sz="1600" dirty="0">
                  <a:solidFill>
                    <a:schemeClr val="bg1"/>
                  </a:solidFill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</a:rPr>
                <a:t>thế</a:t>
              </a:r>
              <a:r>
                <a:rPr lang="en-US" sz="1600" dirty="0">
                  <a:solidFill>
                    <a:schemeClr val="bg1"/>
                  </a:solidFill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</a:rPr>
                <a:t>giới</a:t>
              </a:r>
              <a:r>
                <a:rPr lang="en-US" sz="1600" dirty="0">
                  <a:solidFill>
                    <a:schemeClr val="bg1"/>
                  </a:solidFill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</a:rPr>
                <a:t>thông</a:t>
              </a:r>
              <a:r>
                <a:rPr lang="en-US" sz="1600" dirty="0">
                  <a:solidFill>
                    <a:schemeClr val="bg1"/>
                  </a:solidFill>
                </a:rPr>
                <a:t> qua 1 </a:t>
              </a:r>
              <a:r>
                <a:rPr lang="en-US" sz="1600" dirty="0" err="1">
                  <a:solidFill>
                    <a:schemeClr val="bg1"/>
                  </a:solidFill>
                </a:rPr>
                <a:t>phần</a:t>
              </a:r>
              <a:r>
                <a:rPr lang="en-US" sz="1600" dirty="0">
                  <a:solidFill>
                    <a:schemeClr val="bg1"/>
                  </a:solidFill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</a:rPr>
                <a:t>mềm</a:t>
              </a:r>
              <a:r>
                <a:rPr lang="en-US" sz="1600" dirty="0">
                  <a:solidFill>
                    <a:schemeClr val="bg1"/>
                  </a:solidFill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</a:rPr>
                <a:t>duy</a:t>
              </a:r>
              <a:r>
                <a:rPr lang="en-US" sz="1600" dirty="0">
                  <a:solidFill>
                    <a:schemeClr val="bg1"/>
                  </a:solidFill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</a:rPr>
                <a:t>nhất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73" name="Rectangle 72"/>
            <p:cNvSpPr/>
            <p:nvPr/>
          </p:nvSpPr>
          <p:spPr>
            <a:xfrm>
              <a:off x="975504" y="1363501"/>
              <a:ext cx="524519" cy="215492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1867" b="1" dirty="0" err="1">
                  <a:solidFill>
                    <a:schemeClr val="bg1"/>
                  </a:solidFill>
                </a:rPr>
                <a:t>Kết</a:t>
              </a:r>
              <a:r>
                <a:rPr lang="en-US" sz="1867" b="1" dirty="0">
                  <a:solidFill>
                    <a:schemeClr val="bg1"/>
                  </a:solidFill>
                </a:rPr>
                <a:t> </a:t>
              </a:r>
              <a:r>
                <a:rPr lang="en-US" sz="1867" b="1" dirty="0" err="1">
                  <a:solidFill>
                    <a:schemeClr val="bg1"/>
                  </a:solidFill>
                </a:rPr>
                <a:t>nối</a:t>
              </a:r>
              <a:endParaRPr lang="en-US" sz="1867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" name="Group 56"/>
          <p:cNvGrpSpPr/>
          <p:nvPr/>
        </p:nvGrpSpPr>
        <p:grpSpPr>
          <a:xfrm>
            <a:off x="6108298" y="4886051"/>
            <a:ext cx="1819432" cy="1088116"/>
            <a:chOff x="524220" y="1363501"/>
            <a:chExt cx="1364574" cy="816085"/>
          </a:xfrm>
        </p:grpSpPr>
        <p:sp>
          <p:nvSpPr>
            <p:cNvPr id="77" name="TextBox 76"/>
            <p:cNvSpPr txBox="1"/>
            <p:nvPr/>
          </p:nvSpPr>
          <p:spPr>
            <a:xfrm>
              <a:off x="524220" y="1625589"/>
              <a:ext cx="1364574" cy="55399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1219170">
                <a:spcBef>
                  <a:spcPct val="20000"/>
                </a:spcBef>
                <a:defRPr/>
              </a:pPr>
              <a:r>
                <a:rPr lang="en-US" sz="1600" dirty="0" err="1">
                  <a:solidFill>
                    <a:schemeClr val="bg1"/>
                  </a:solidFill>
                </a:rPr>
                <a:t>Trong</a:t>
              </a:r>
              <a:r>
                <a:rPr lang="en-US" sz="1600" dirty="0">
                  <a:solidFill>
                    <a:schemeClr val="bg1"/>
                  </a:solidFill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</a:rPr>
                <a:t>tiếng</a:t>
              </a:r>
              <a:r>
                <a:rPr lang="en-US" sz="1600" dirty="0">
                  <a:solidFill>
                    <a:schemeClr val="bg1"/>
                  </a:solidFill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</a:rPr>
                <a:t>Nhật</a:t>
              </a:r>
              <a:r>
                <a:rPr lang="en-US" sz="1600" dirty="0">
                  <a:solidFill>
                    <a:schemeClr val="bg1"/>
                  </a:solidFill>
                </a:rPr>
                <a:t>, </a:t>
              </a:r>
              <a:r>
                <a:rPr lang="en-US" sz="1600" dirty="0" err="1">
                  <a:solidFill>
                    <a:schemeClr val="bg1"/>
                  </a:solidFill>
                </a:rPr>
                <a:t>Sekai</a:t>
              </a:r>
              <a:r>
                <a:rPr lang="en-US" sz="1600" dirty="0">
                  <a:solidFill>
                    <a:schemeClr val="bg1"/>
                  </a:solidFill>
                </a:rPr>
                <a:t> - </a:t>
              </a:r>
              <a:r>
                <a:rPr lang="ja-JP" altLang="en-US" sz="1600" dirty="0">
                  <a:solidFill>
                    <a:schemeClr val="bg1"/>
                  </a:solidFill>
                </a:rPr>
                <a:t>世界 </a:t>
              </a:r>
              <a:r>
                <a:rPr lang="en-US" altLang="ja-JP" sz="1600" dirty="0" err="1">
                  <a:solidFill>
                    <a:schemeClr val="bg1"/>
                  </a:solidFill>
                </a:rPr>
                <a:t>nghĩa</a:t>
              </a:r>
              <a:r>
                <a:rPr lang="en-US" altLang="ja-JP" sz="1600" dirty="0">
                  <a:solidFill>
                    <a:schemeClr val="bg1"/>
                  </a:solidFill>
                </a:rPr>
                <a:t> </a:t>
              </a:r>
              <a:r>
                <a:rPr lang="en-US" altLang="ja-JP" sz="1600" dirty="0" err="1">
                  <a:solidFill>
                    <a:schemeClr val="bg1"/>
                  </a:solidFill>
                </a:rPr>
                <a:t>là</a:t>
              </a:r>
              <a:r>
                <a:rPr lang="en-US" altLang="ja-JP" sz="1600" dirty="0">
                  <a:solidFill>
                    <a:schemeClr val="bg1"/>
                  </a:solidFill>
                </a:rPr>
                <a:t> </a:t>
              </a:r>
              <a:r>
                <a:rPr lang="en-US" altLang="ja-JP" sz="1600" dirty="0" err="1">
                  <a:solidFill>
                    <a:schemeClr val="bg1"/>
                  </a:solidFill>
                </a:rPr>
                <a:t>thế</a:t>
              </a:r>
              <a:r>
                <a:rPr lang="en-US" altLang="ja-JP" sz="1600" dirty="0">
                  <a:solidFill>
                    <a:schemeClr val="bg1"/>
                  </a:solidFill>
                </a:rPr>
                <a:t> </a:t>
              </a:r>
              <a:r>
                <a:rPr lang="en-US" altLang="ja-JP" sz="1600" dirty="0" err="1">
                  <a:solidFill>
                    <a:schemeClr val="bg1"/>
                  </a:solidFill>
                </a:rPr>
                <a:t>giới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78" name="Rectangle 77"/>
            <p:cNvSpPr/>
            <p:nvPr/>
          </p:nvSpPr>
          <p:spPr>
            <a:xfrm>
              <a:off x="935402" y="1363501"/>
              <a:ext cx="604733" cy="215492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1867" b="1" dirty="0" err="1">
                  <a:solidFill>
                    <a:schemeClr val="bg1"/>
                  </a:solidFill>
                </a:rPr>
                <a:t>Thế</a:t>
              </a:r>
              <a:r>
                <a:rPr lang="en-US" sz="1867" b="1" dirty="0">
                  <a:solidFill>
                    <a:schemeClr val="bg1"/>
                  </a:solidFill>
                </a:rPr>
                <a:t> </a:t>
              </a:r>
              <a:r>
                <a:rPr lang="en-US" sz="1867" b="1" dirty="0" err="1">
                  <a:solidFill>
                    <a:schemeClr val="bg1"/>
                  </a:solidFill>
                </a:rPr>
                <a:t>giới</a:t>
              </a:r>
              <a:endParaRPr lang="en-US" sz="1867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" name="Group 56"/>
          <p:cNvGrpSpPr/>
          <p:nvPr/>
        </p:nvGrpSpPr>
        <p:grpSpPr>
          <a:xfrm>
            <a:off x="8576864" y="4886048"/>
            <a:ext cx="1423811" cy="1065028"/>
            <a:chOff x="689681" y="1363501"/>
            <a:chExt cx="1067858" cy="798770"/>
          </a:xfrm>
        </p:grpSpPr>
        <p:sp>
          <p:nvSpPr>
            <p:cNvPr id="81" name="TextBox 80"/>
            <p:cNvSpPr txBox="1"/>
            <p:nvPr/>
          </p:nvSpPr>
          <p:spPr>
            <a:xfrm>
              <a:off x="689681" y="1608274"/>
              <a:ext cx="1067858" cy="55399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1219170">
                <a:spcBef>
                  <a:spcPct val="20000"/>
                </a:spcBef>
                <a:defRPr/>
              </a:pPr>
              <a:r>
                <a:rPr lang="en-US" sz="1600" dirty="0" err="1">
                  <a:solidFill>
                    <a:schemeClr val="bg1"/>
                  </a:solidFill>
                  <a:latin typeface=".VnTime" panose="020B7200000000000000" pitchFamily="34" charset="0"/>
                </a:rPr>
                <a:t>Chữ</a:t>
              </a:r>
              <a:r>
                <a:rPr lang="en-US" sz="1600" dirty="0">
                  <a:solidFill>
                    <a:schemeClr val="bg1"/>
                  </a:solidFill>
                  <a:latin typeface=".VnTime" panose="020B7200000000000000" pitchFamily="34" charset="0"/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  <a:latin typeface=".VnTime" panose="020B7200000000000000" pitchFamily="34" charset="0"/>
                </a:rPr>
                <a:t>i</a:t>
              </a:r>
              <a:r>
                <a:rPr lang="en-US" sz="1600" dirty="0">
                  <a:solidFill>
                    <a:schemeClr val="bg1"/>
                  </a:solidFill>
                  <a:latin typeface=".VnTime" panose="020B7200000000000000" pitchFamily="34" charset="0"/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  <a:latin typeface=".VnTime" panose="020B7200000000000000" pitchFamily="34" charset="0"/>
                </a:rPr>
                <a:t>nhỏ</a:t>
              </a:r>
              <a:r>
                <a:rPr lang="en-US" sz="1600" dirty="0">
                  <a:solidFill>
                    <a:schemeClr val="bg1"/>
                  </a:solidFill>
                  <a:latin typeface=".VnTime" panose="020B7200000000000000" pitchFamily="34" charset="0"/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  <a:latin typeface=".VnTime" panose="020B7200000000000000" pitchFamily="34" charset="0"/>
                </a:rPr>
                <a:t>đứng</a:t>
              </a:r>
              <a:r>
                <a:rPr lang="en-US" sz="1600" dirty="0">
                  <a:solidFill>
                    <a:schemeClr val="bg1"/>
                  </a:solidFill>
                  <a:latin typeface=".VnTime" panose="020B7200000000000000" pitchFamily="34" charset="0"/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  <a:latin typeface=".VnTime" panose="020B7200000000000000" pitchFamily="34" charset="0"/>
                </a:rPr>
                <a:t>đầu</a:t>
              </a:r>
              <a:r>
                <a:rPr lang="en-US" sz="1600" dirty="0">
                  <a:solidFill>
                    <a:schemeClr val="bg1"/>
                  </a:solidFill>
                  <a:latin typeface=".VnTime" panose="020B7200000000000000" pitchFamily="34" charset="0"/>
                </a:rPr>
                <a:t> t</a:t>
              </a:r>
              <a:r>
                <a:rPr lang="vi-VN" sz="1600" dirty="0">
                  <a:solidFill>
                    <a:schemeClr val="bg1"/>
                  </a:solidFill>
                </a:rPr>
                <a:t>ư</a:t>
              </a:r>
              <a:r>
                <a:rPr lang="en-US" sz="1600" dirty="0" err="1">
                  <a:solidFill>
                    <a:schemeClr val="bg1"/>
                  </a:solidFill>
                  <a:latin typeface=".VnTime" panose="020B7200000000000000" pitchFamily="34" charset="0"/>
                </a:rPr>
                <a:t>ợng</a:t>
              </a:r>
              <a:r>
                <a:rPr lang="en-US" sz="1600" dirty="0">
                  <a:solidFill>
                    <a:schemeClr val="bg1"/>
                  </a:solidFill>
                  <a:latin typeface=".VnTime" panose="020B7200000000000000" pitchFamily="34" charset="0"/>
                </a:rPr>
                <a:t> tr</a:t>
              </a:r>
              <a:r>
                <a:rPr lang="vi-VN" sz="1600" dirty="0">
                  <a:solidFill>
                    <a:schemeClr val="bg1"/>
                  </a:solidFill>
                </a:rPr>
                <a:t>ư</a:t>
              </a:r>
              <a:r>
                <a:rPr lang="en-US" sz="1600" dirty="0">
                  <a:solidFill>
                    <a:schemeClr val="bg1"/>
                  </a:solidFill>
                  <a:latin typeface=".VnTime" panose="020B7200000000000000" pitchFamily="34" charset="0"/>
                </a:rPr>
                <a:t>ng </a:t>
              </a:r>
              <a:r>
                <a:rPr lang="en-US" sz="1600" dirty="0" err="1">
                  <a:solidFill>
                    <a:schemeClr val="bg1"/>
                  </a:solidFill>
                  <a:latin typeface=".VnTime" panose="020B7200000000000000" pitchFamily="34" charset="0"/>
                </a:rPr>
                <a:t>cho</a:t>
              </a:r>
              <a:r>
                <a:rPr lang="en-US" sz="1600" dirty="0">
                  <a:solidFill>
                    <a:schemeClr val="bg1"/>
                  </a:solidFill>
                  <a:latin typeface=".VnTime" panose="020B7200000000000000" pitchFamily="34" charset="0"/>
                </a:rPr>
                <a:t> 1 </a:t>
              </a:r>
              <a:r>
                <a:rPr lang="en-US" sz="1600" dirty="0" err="1">
                  <a:solidFill>
                    <a:schemeClr val="bg1"/>
                  </a:solidFill>
                  <a:latin typeface=".VnTime" panose="020B7200000000000000" pitchFamily="34" charset="0"/>
                </a:rPr>
                <a:t>thế</a:t>
              </a:r>
              <a:r>
                <a:rPr lang="en-US" sz="1600" dirty="0">
                  <a:solidFill>
                    <a:schemeClr val="bg1"/>
                  </a:solidFill>
                  <a:latin typeface=".VnTime" panose="020B7200000000000000" pitchFamily="34" charset="0"/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  <a:latin typeface=".VnTime" panose="020B7200000000000000" pitchFamily="34" charset="0"/>
                </a:rPr>
                <a:t>giới</a:t>
              </a:r>
              <a:r>
                <a:rPr lang="en-US" sz="1600" dirty="0">
                  <a:solidFill>
                    <a:schemeClr val="bg1"/>
                  </a:solidFill>
                  <a:latin typeface=".VnTime" panose="020B7200000000000000" pitchFamily="34" charset="0"/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  <a:latin typeface=".VnTime" panose="020B7200000000000000" pitchFamily="34" charset="0"/>
                </a:rPr>
                <a:t>ảo</a:t>
              </a:r>
              <a:endParaRPr lang="en-US" sz="1600" dirty="0">
                <a:solidFill>
                  <a:schemeClr val="bg1"/>
                </a:solidFill>
                <a:latin typeface=".VnTime" panose="020B7200000000000000" pitchFamily="34" charset="0"/>
              </a:endParaRPr>
            </a:p>
          </p:txBody>
        </p:sp>
        <p:sp>
          <p:nvSpPr>
            <p:cNvPr id="82" name="Rectangle 81"/>
            <p:cNvSpPr/>
            <p:nvPr/>
          </p:nvSpPr>
          <p:spPr>
            <a:xfrm>
              <a:off x="1134972" y="1363501"/>
              <a:ext cx="205586" cy="215492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1867" b="1" dirty="0" err="1">
                  <a:solidFill>
                    <a:schemeClr val="bg1"/>
                  </a:solidFill>
                </a:rPr>
                <a:t>Ảo</a:t>
              </a:r>
              <a:endParaRPr lang="en-US" sz="1867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36" name="Oval 35"/>
          <p:cNvSpPr>
            <a:spLocks noChangeAspect="1"/>
          </p:cNvSpPr>
          <p:nvPr/>
        </p:nvSpPr>
        <p:spPr>
          <a:xfrm>
            <a:off x="2100422" y="1622498"/>
            <a:ext cx="882725" cy="883463"/>
          </a:xfrm>
          <a:prstGeom prst="ellipse">
            <a:avLst/>
          </a:prstGeom>
          <a:solidFill>
            <a:schemeClr val="accent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33" b="1" dirty="0">
                <a:solidFill>
                  <a:schemeClr val="bg1"/>
                </a:solidFill>
              </a:rPr>
              <a:t>01</a:t>
            </a:r>
            <a:endParaRPr lang="en-US" sz="2133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4" name="Oval 53"/>
          <p:cNvSpPr>
            <a:spLocks noChangeAspect="1"/>
          </p:cNvSpPr>
          <p:nvPr/>
        </p:nvSpPr>
        <p:spPr>
          <a:xfrm>
            <a:off x="4351219" y="1609527"/>
            <a:ext cx="882725" cy="883463"/>
          </a:xfrm>
          <a:prstGeom prst="ellipse">
            <a:avLst/>
          </a:prstGeom>
          <a:solidFill>
            <a:schemeClr val="accent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33" b="1" dirty="0">
                <a:solidFill>
                  <a:schemeClr val="bg1"/>
                </a:solidFill>
              </a:rPr>
              <a:t>02</a:t>
            </a:r>
            <a:endParaRPr lang="en-US" sz="2133" b="1" dirty="0">
              <a:latin typeface="+mj-lt"/>
            </a:endParaRPr>
          </a:p>
        </p:txBody>
      </p:sp>
      <p:sp>
        <p:nvSpPr>
          <p:cNvPr id="57" name="Oval 56"/>
          <p:cNvSpPr>
            <a:spLocks noChangeAspect="1"/>
          </p:cNvSpPr>
          <p:nvPr/>
        </p:nvSpPr>
        <p:spPr>
          <a:xfrm>
            <a:off x="6618324" y="1622498"/>
            <a:ext cx="882725" cy="883463"/>
          </a:xfrm>
          <a:prstGeom prst="ellipse">
            <a:avLst/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33" b="1" dirty="0">
                <a:solidFill>
                  <a:schemeClr val="bg1"/>
                </a:solidFill>
              </a:rPr>
              <a:t>03</a:t>
            </a:r>
            <a:endParaRPr lang="en-US" sz="2133" b="1" dirty="0">
              <a:latin typeface="+mj-lt"/>
            </a:endParaRPr>
          </a:p>
        </p:txBody>
      </p:sp>
      <p:sp>
        <p:nvSpPr>
          <p:cNvPr id="60" name="Oval 59"/>
          <p:cNvSpPr>
            <a:spLocks noChangeAspect="1"/>
          </p:cNvSpPr>
          <p:nvPr/>
        </p:nvSpPr>
        <p:spPr>
          <a:xfrm>
            <a:off x="8859490" y="1622490"/>
            <a:ext cx="882725" cy="883463"/>
          </a:xfrm>
          <a:prstGeom prst="ellipse">
            <a:avLst/>
          </a:prstGeom>
          <a:solidFill>
            <a:schemeClr val="accent4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33" b="1" dirty="0">
                <a:solidFill>
                  <a:schemeClr val="bg1"/>
                </a:solidFill>
              </a:rPr>
              <a:t>04</a:t>
            </a:r>
            <a:endParaRPr lang="en-US" sz="2133" b="1" dirty="0">
              <a:latin typeface="+mj-lt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2454447" y="253256"/>
            <a:ext cx="7054947" cy="666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733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Ý t</a:t>
            </a:r>
            <a:r>
              <a:rPr lang="vi-VN" altLang="zh-CN" sz="3733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ư</a:t>
            </a:r>
            <a:r>
              <a:rPr lang="en-US" altLang="zh-CN" sz="3733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ởng</a:t>
            </a:r>
            <a:endParaRPr lang="zh-CN" altLang="en-US" sz="3733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AACFC91-B356-4BB9-925E-76EB903B0B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4BC88-B3A6-45E7-9364-318A77F795E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698464"/>
      </p:ext>
    </p:extLst>
  </p:cSld>
  <p:clrMapOvr>
    <a:masterClrMapping/>
  </p:clrMapOvr>
  <p:transition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500"/>
                            </p:stCondLst>
                            <p:childTnLst>
                              <p:par>
                                <p:cTn id="47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000"/>
                            </p:stCondLst>
                            <p:childTnLst>
                              <p:par>
                                <p:cTn id="6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500"/>
                            </p:stCondLst>
                            <p:childTnLst>
                              <p:par>
                                <p:cTn id="68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00"/>
                            </p:stCondLst>
                            <p:childTnLst>
                              <p:par>
                                <p:cTn id="79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000"/>
                            </p:stCondLst>
                            <p:childTnLst>
                              <p:par>
                                <p:cTn id="8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500"/>
                            </p:stCondLst>
                            <p:childTnLst>
                              <p:par>
                                <p:cTn id="89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1" grpId="0" animBg="1"/>
      <p:bldP spid="42" grpId="0" animBg="1"/>
      <p:bldP spid="43" grpId="0" animBg="1"/>
      <p:bldP spid="44" grpId="0" animBg="1"/>
      <p:bldP spid="36" grpId="0" animBg="1"/>
      <p:bldP spid="54" grpId="0" animBg="1"/>
      <p:bldP spid="57" grpId="0" animBg="1"/>
      <p:bldP spid="6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F024680-3298-41A1-B267-1DB377996A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7667" y="0"/>
            <a:ext cx="5289935" cy="5289935"/>
          </a:xfrm>
          <a:prstGeom prst="rect">
            <a:avLst/>
          </a:prstGeom>
        </p:spPr>
      </p:pic>
      <p:sp>
        <p:nvSpPr>
          <p:cNvPr id="15" name="文本框 27">
            <a:extLst>
              <a:ext uri="{FF2B5EF4-FFF2-40B4-BE49-F238E27FC236}">
                <a16:creationId xmlns:a16="http://schemas.microsoft.com/office/drawing/2014/main" id="{5005368F-D4E6-4C4B-83F0-E1B22C5EB7F7}"/>
              </a:ext>
            </a:extLst>
          </p:cNvPr>
          <p:cNvSpPr txBox="1"/>
          <p:nvPr/>
        </p:nvSpPr>
        <p:spPr>
          <a:xfrm>
            <a:off x="3277667" y="4511903"/>
            <a:ext cx="56366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cs typeface="+mn-ea"/>
                <a:sym typeface="+mn-lt"/>
              </a:rPr>
              <a:t>Convenient experience</a:t>
            </a:r>
            <a:endParaRPr lang="zh-CN" altLang="en-US" sz="44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  <a:cs typeface="+mn-ea"/>
              <a:sym typeface="+mn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E3B087E-9A85-4167-BD4B-0C45CFDC2D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1244" y="347662"/>
            <a:ext cx="4619625" cy="61626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Picture 4" descr="Káº¿t quáº£ hÃ¬nh áº£nh cho earth png transparent">
            <a:extLst>
              <a:ext uri="{FF2B5EF4-FFF2-40B4-BE49-F238E27FC236}">
                <a16:creationId xmlns:a16="http://schemas.microsoft.com/office/drawing/2014/main" id="{AF4567D0-709D-4341-9A7B-25633F66EB0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1323" y="903516"/>
            <a:ext cx="3333750" cy="333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82425BD-AAFE-4BD7-BB01-A24B3584DD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4BC88-B3A6-45E7-9364-318A77F795E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900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1.85185E-6 L -0.25 1.85185E-6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20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120000">
                                      <p:cBhvr>
                                        <p:cTn id="2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5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文本框 26"/>
          <p:cNvSpPr txBox="1"/>
          <p:nvPr/>
        </p:nvSpPr>
        <p:spPr>
          <a:xfrm>
            <a:off x="4201065" y="3362823"/>
            <a:ext cx="3688500" cy="769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399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Java &amp; Swing</a:t>
            </a:r>
            <a:endParaRPr lang="zh-CN" altLang="en-US" sz="4399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3220301" y="4355643"/>
            <a:ext cx="56500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More than I can see Beyond imagination</a:t>
            </a:r>
            <a:endParaRPr lang="zh-CN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93E6B45-472B-4CB6-9104-E1E406A0F746}"/>
              </a:ext>
            </a:extLst>
          </p:cNvPr>
          <p:cNvGrpSpPr/>
          <p:nvPr/>
        </p:nvGrpSpPr>
        <p:grpSpPr>
          <a:xfrm>
            <a:off x="5201015" y="1695921"/>
            <a:ext cx="1524231" cy="1524231"/>
            <a:chOff x="5201015" y="1695921"/>
            <a:chExt cx="1524231" cy="1524231"/>
          </a:xfrm>
        </p:grpSpPr>
        <p:sp>
          <p:nvSpPr>
            <p:cNvPr id="9" name="文本框 8"/>
            <p:cNvSpPr txBox="1"/>
            <p:nvPr/>
          </p:nvSpPr>
          <p:spPr>
            <a:xfrm>
              <a:off x="5305727" y="1919427"/>
              <a:ext cx="1258491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6400" dirty="0">
                  <a:solidFill>
                    <a:schemeClr val="bg1"/>
                  </a:solidFill>
                  <a:cs typeface="+mn-ea"/>
                  <a:sym typeface="+mn-lt"/>
                </a:rPr>
                <a:t>02</a:t>
              </a:r>
              <a:endParaRPr lang="zh-CN" altLang="en-US" sz="64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2" name="矩形 1"/>
            <p:cNvSpPr/>
            <p:nvPr/>
          </p:nvSpPr>
          <p:spPr bwMode="auto">
            <a:xfrm>
              <a:off x="5201015" y="1695921"/>
              <a:ext cx="1524231" cy="1524231"/>
            </a:xfrm>
            <a:prstGeom prst="rect">
              <a:avLst/>
            </a:prstGeom>
            <a:noFill/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 sz="240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85050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Tm="0">
        <p14:flash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950"/>
                            </p:stCondLst>
                            <p:childTnLst>
                              <p:par>
                                <p:cTn id="13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4" dur="1000" tmFilter="0, 0; .2, .5; .8, .5; 1, 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500" autoRev="1" fill="hold"/>
                                        <p:tgtEl>
                                          <p:spTgt spid="2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950"/>
                            </p:stCondLst>
                            <p:childTnLst>
                              <p:par>
                                <p:cTn id="17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900" decel="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7" grpId="1"/>
      <p:bldP spid="2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5"/>
          <p:cNvGrpSpPr/>
          <p:nvPr/>
        </p:nvGrpSpPr>
        <p:grpSpPr>
          <a:xfrm>
            <a:off x="1172454" y="1777909"/>
            <a:ext cx="3064933" cy="1138767"/>
            <a:chOff x="1054100" y="1266825"/>
            <a:chExt cx="2298700" cy="854075"/>
          </a:xfrm>
        </p:grpSpPr>
        <p:sp>
          <p:nvSpPr>
            <p:cNvPr id="3077" name="Freeform 5"/>
            <p:cNvSpPr>
              <a:spLocks/>
            </p:cNvSpPr>
            <p:nvPr/>
          </p:nvSpPr>
          <p:spPr bwMode="auto">
            <a:xfrm>
              <a:off x="1054100" y="1384300"/>
              <a:ext cx="2298700" cy="7366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194" y="0"/>
                </a:cxn>
                <a:cxn ang="0">
                  <a:pos x="1136" y="309"/>
                </a:cxn>
                <a:cxn ang="0">
                  <a:pos x="57" y="309"/>
                </a:cxn>
                <a:cxn ang="0">
                  <a:pos x="0" y="0"/>
                </a:cxn>
              </a:cxnLst>
              <a:rect l="0" t="0" r="r" b="b"/>
              <a:pathLst>
                <a:path w="1194" h="383">
                  <a:moveTo>
                    <a:pt x="0" y="0"/>
                  </a:moveTo>
                  <a:cubicBezTo>
                    <a:pt x="395" y="64"/>
                    <a:pt x="793" y="64"/>
                    <a:pt x="1194" y="0"/>
                  </a:cubicBezTo>
                  <a:cubicBezTo>
                    <a:pt x="1136" y="309"/>
                    <a:pt x="1136" y="309"/>
                    <a:pt x="1136" y="309"/>
                  </a:cubicBezTo>
                  <a:cubicBezTo>
                    <a:pt x="767" y="383"/>
                    <a:pt x="408" y="383"/>
                    <a:pt x="57" y="309"/>
                  </a:cubicBez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50000">
                  <a:schemeClr val="accent4">
                    <a:lumMod val="75000"/>
                  </a:schemeClr>
                </a:gs>
                <a:gs pos="100000">
                  <a:schemeClr val="accent4"/>
                </a:gs>
              </a:gsLst>
              <a:lin ang="0" scaled="0"/>
            </a:gra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078" name="Freeform 6"/>
            <p:cNvSpPr>
              <a:spLocks/>
            </p:cNvSpPr>
            <p:nvPr/>
          </p:nvSpPr>
          <p:spPr bwMode="auto">
            <a:xfrm>
              <a:off x="1054100" y="1266825"/>
              <a:ext cx="2298700" cy="239713"/>
            </a:xfrm>
            <a:custGeom>
              <a:avLst/>
              <a:gdLst/>
              <a:ahLst/>
              <a:cxnLst>
                <a:cxn ang="0">
                  <a:pos x="1194" y="61"/>
                </a:cxn>
                <a:cxn ang="0">
                  <a:pos x="0" y="61"/>
                </a:cxn>
                <a:cxn ang="0">
                  <a:pos x="1194" y="61"/>
                </a:cxn>
              </a:cxnLst>
              <a:rect l="0" t="0" r="r" b="b"/>
              <a:pathLst>
                <a:path w="1194" h="125">
                  <a:moveTo>
                    <a:pt x="1194" y="61"/>
                  </a:moveTo>
                  <a:cubicBezTo>
                    <a:pt x="793" y="125"/>
                    <a:pt x="395" y="125"/>
                    <a:pt x="0" y="61"/>
                  </a:cubicBezTo>
                  <a:cubicBezTo>
                    <a:pt x="357" y="0"/>
                    <a:pt x="755" y="0"/>
                    <a:pt x="1194" y="61"/>
                  </a:cubicBezTo>
                  <a:close/>
                </a:path>
              </a:pathLst>
            </a:custGeom>
            <a:solidFill>
              <a:schemeClr val="accent4">
                <a:lumMod val="5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grpSp>
        <p:nvGrpSpPr>
          <p:cNvPr id="3" name="Group 44"/>
          <p:cNvGrpSpPr/>
          <p:nvPr/>
        </p:nvGrpSpPr>
        <p:grpSpPr>
          <a:xfrm>
            <a:off x="1394703" y="2908208"/>
            <a:ext cx="2624667" cy="1051984"/>
            <a:chOff x="1220787" y="2185987"/>
            <a:chExt cx="1968500" cy="788988"/>
          </a:xfrm>
        </p:grpSpPr>
        <p:sp>
          <p:nvSpPr>
            <p:cNvPr id="3079" name="Freeform 7"/>
            <p:cNvSpPr>
              <a:spLocks/>
            </p:cNvSpPr>
            <p:nvPr/>
          </p:nvSpPr>
          <p:spPr bwMode="auto">
            <a:xfrm>
              <a:off x="1220787" y="2274887"/>
              <a:ext cx="1968500" cy="70008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023" y="0"/>
                </a:cxn>
                <a:cxn ang="0">
                  <a:pos x="973" y="309"/>
                </a:cxn>
                <a:cxn ang="0">
                  <a:pos x="505" y="364"/>
                </a:cxn>
                <a:cxn ang="0">
                  <a:pos x="48" y="309"/>
                </a:cxn>
                <a:cxn ang="0">
                  <a:pos x="0" y="0"/>
                </a:cxn>
              </a:cxnLst>
              <a:rect l="0" t="0" r="r" b="b"/>
              <a:pathLst>
                <a:path w="1023" h="364">
                  <a:moveTo>
                    <a:pt x="0" y="0"/>
                  </a:moveTo>
                  <a:cubicBezTo>
                    <a:pt x="338" y="64"/>
                    <a:pt x="679" y="64"/>
                    <a:pt x="1023" y="0"/>
                  </a:cubicBezTo>
                  <a:cubicBezTo>
                    <a:pt x="973" y="309"/>
                    <a:pt x="973" y="309"/>
                    <a:pt x="973" y="309"/>
                  </a:cubicBezTo>
                  <a:cubicBezTo>
                    <a:pt x="815" y="346"/>
                    <a:pt x="659" y="364"/>
                    <a:pt x="505" y="364"/>
                  </a:cubicBezTo>
                  <a:cubicBezTo>
                    <a:pt x="351" y="364"/>
                    <a:pt x="199" y="346"/>
                    <a:pt x="48" y="309"/>
                  </a:cubicBez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50000">
                  <a:schemeClr val="accent3">
                    <a:lumMod val="75000"/>
                  </a:schemeClr>
                </a:gs>
                <a:gs pos="100000">
                  <a:schemeClr val="accent3"/>
                </a:gs>
              </a:gsLst>
              <a:lin ang="0" scaled="0"/>
            </a:gra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080" name="Freeform 8"/>
            <p:cNvSpPr>
              <a:spLocks/>
            </p:cNvSpPr>
            <p:nvPr/>
          </p:nvSpPr>
          <p:spPr bwMode="auto">
            <a:xfrm>
              <a:off x="1220787" y="2185987"/>
              <a:ext cx="1968500" cy="211138"/>
            </a:xfrm>
            <a:custGeom>
              <a:avLst/>
              <a:gdLst/>
              <a:ahLst/>
              <a:cxnLst>
                <a:cxn ang="0">
                  <a:pos x="1023" y="46"/>
                </a:cxn>
                <a:cxn ang="0">
                  <a:pos x="0" y="46"/>
                </a:cxn>
                <a:cxn ang="0">
                  <a:pos x="485" y="0"/>
                </a:cxn>
                <a:cxn ang="0">
                  <a:pos x="1023" y="46"/>
                </a:cxn>
              </a:cxnLst>
              <a:rect l="0" t="0" r="r" b="b"/>
              <a:pathLst>
                <a:path w="1023" h="110">
                  <a:moveTo>
                    <a:pt x="1023" y="46"/>
                  </a:moveTo>
                  <a:cubicBezTo>
                    <a:pt x="679" y="110"/>
                    <a:pt x="338" y="110"/>
                    <a:pt x="0" y="46"/>
                  </a:cubicBezTo>
                  <a:cubicBezTo>
                    <a:pt x="153" y="15"/>
                    <a:pt x="314" y="0"/>
                    <a:pt x="485" y="0"/>
                  </a:cubicBezTo>
                  <a:cubicBezTo>
                    <a:pt x="655" y="0"/>
                    <a:pt x="834" y="15"/>
                    <a:pt x="1023" y="46"/>
                  </a:cubicBez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grpSp>
        <p:nvGrpSpPr>
          <p:cNvPr id="4" name="Group 43"/>
          <p:cNvGrpSpPr/>
          <p:nvPr/>
        </p:nvGrpSpPr>
        <p:grpSpPr>
          <a:xfrm>
            <a:off x="1608487" y="4025808"/>
            <a:ext cx="2192867" cy="899584"/>
            <a:chOff x="1381125" y="3116262"/>
            <a:chExt cx="1644650" cy="657225"/>
          </a:xfrm>
        </p:grpSpPr>
        <p:sp>
          <p:nvSpPr>
            <p:cNvPr id="3081" name="Freeform 9"/>
            <p:cNvSpPr>
              <a:spLocks/>
            </p:cNvSpPr>
            <p:nvPr/>
          </p:nvSpPr>
          <p:spPr bwMode="auto">
            <a:xfrm>
              <a:off x="1381125" y="3189287"/>
              <a:ext cx="1644650" cy="5842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54" y="0"/>
                </a:cxn>
                <a:cxn ang="0">
                  <a:pos x="813" y="258"/>
                </a:cxn>
                <a:cxn ang="0">
                  <a:pos x="422" y="304"/>
                </a:cxn>
                <a:cxn ang="0">
                  <a:pos x="41" y="258"/>
                </a:cxn>
                <a:cxn ang="0">
                  <a:pos x="0" y="0"/>
                </a:cxn>
              </a:cxnLst>
              <a:rect l="0" t="0" r="r" b="b"/>
              <a:pathLst>
                <a:path w="854" h="304">
                  <a:moveTo>
                    <a:pt x="0" y="0"/>
                  </a:moveTo>
                  <a:cubicBezTo>
                    <a:pt x="283" y="53"/>
                    <a:pt x="567" y="53"/>
                    <a:pt x="854" y="0"/>
                  </a:cubicBezTo>
                  <a:cubicBezTo>
                    <a:pt x="813" y="258"/>
                    <a:pt x="813" y="258"/>
                    <a:pt x="813" y="258"/>
                  </a:cubicBezTo>
                  <a:cubicBezTo>
                    <a:pt x="681" y="289"/>
                    <a:pt x="551" y="304"/>
                    <a:pt x="422" y="304"/>
                  </a:cubicBezTo>
                  <a:cubicBezTo>
                    <a:pt x="293" y="304"/>
                    <a:pt x="166" y="289"/>
                    <a:pt x="41" y="258"/>
                  </a:cubicBez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50000">
                  <a:schemeClr val="accent2">
                    <a:lumMod val="75000"/>
                  </a:schemeClr>
                </a:gs>
                <a:gs pos="100000">
                  <a:schemeClr val="accent2"/>
                </a:gs>
              </a:gsLst>
              <a:lin ang="0" scaled="0"/>
            </a:gra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082" name="Freeform 10"/>
            <p:cNvSpPr>
              <a:spLocks/>
            </p:cNvSpPr>
            <p:nvPr/>
          </p:nvSpPr>
          <p:spPr bwMode="auto">
            <a:xfrm>
              <a:off x="1381125" y="3116262"/>
              <a:ext cx="1644650" cy="174625"/>
            </a:xfrm>
            <a:custGeom>
              <a:avLst/>
              <a:gdLst/>
              <a:ahLst/>
              <a:cxnLst>
                <a:cxn ang="0">
                  <a:pos x="854" y="38"/>
                </a:cxn>
                <a:cxn ang="0">
                  <a:pos x="0" y="38"/>
                </a:cxn>
                <a:cxn ang="0">
                  <a:pos x="405" y="0"/>
                </a:cxn>
                <a:cxn ang="0">
                  <a:pos x="854" y="38"/>
                </a:cxn>
              </a:cxnLst>
              <a:rect l="0" t="0" r="r" b="b"/>
              <a:pathLst>
                <a:path w="854" h="91">
                  <a:moveTo>
                    <a:pt x="854" y="38"/>
                  </a:moveTo>
                  <a:cubicBezTo>
                    <a:pt x="567" y="91"/>
                    <a:pt x="283" y="91"/>
                    <a:pt x="0" y="38"/>
                  </a:cubicBezTo>
                  <a:cubicBezTo>
                    <a:pt x="128" y="12"/>
                    <a:pt x="263" y="0"/>
                    <a:pt x="405" y="0"/>
                  </a:cubicBezTo>
                  <a:cubicBezTo>
                    <a:pt x="547" y="0"/>
                    <a:pt x="697" y="12"/>
                    <a:pt x="854" y="38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grpSp>
        <p:nvGrpSpPr>
          <p:cNvPr id="5" name="Group 42"/>
          <p:cNvGrpSpPr/>
          <p:nvPr/>
        </p:nvGrpSpPr>
        <p:grpSpPr>
          <a:xfrm>
            <a:off x="1746070" y="4993216"/>
            <a:ext cx="1921933" cy="874184"/>
            <a:chOff x="1484312" y="3897312"/>
            <a:chExt cx="1441450" cy="579438"/>
          </a:xfrm>
        </p:grpSpPr>
        <p:sp>
          <p:nvSpPr>
            <p:cNvPr id="3083" name="Freeform 11"/>
            <p:cNvSpPr>
              <a:spLocks/>
            </p:cNvSpPr>
            <p:nvPr/>
          </p:nvSpPr>
          <p:spPr bwMode="auto">
            <a:xfrm>
              <a:off x="1484312" y="3962400"/>
              <a:ext cx="1441450" cy="5143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749" y="0"/>
                </a:cxn>
                <a:cxn ang="0">
                  <a:pos x="712" y="226"/>
                </a:cxn>
                <a:cxn ang="0">
                  <a:pos x="370" y="267"/>
                </a:cxn>
                <a:cxn ang="0">
                  <a:pos x="35" y="226"/>
                </a:cxn>
                <a:cxn ang="0">
                  <a:pos x="0" y="0"/>
                </a:cxn>
              </a:cxnLst>
              <a:rect l="0" t="0" r="r" b="b"/>
              <a:pathLst>
                <a:path w="749" h="267">
                  <a:moveTo>
                    <a:pt x="0" y="0"/>
                  </a:moveTo>
                  <a:cubicBezTo>
                    <a:pt x="248" y="47"/>
                    <a:pt x="497" y="47"/>
                    <a:pt x="749" y="0"/>
                  </a:cubicBezTo>
                  <a:cubicBezTo>
                    <a:pt x="712" y="226"/>
                    <a:pt x="712" y="226"/>
                    <a:pt x="712" y="226"/>
                  </a:cubicBezTo>
                  <a:cubicBezTo>
                    <a:pt x="597" y="253"/>
                    <a:pt x="482" y="267"/>
                    <a:pt x="370" y="267"/>
                  </a:cubicBezTo>
                  <a:cubicBezTo>
                    <a:pt x="257" y="267"/>
                    <a:pt x="145" y="253"/>
                    <a:pt x="35" y="226"/>
                  </a:cubicBez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/>
                </a:gs>
              </a:gsLst>
              <a:lin ang="0" scaled="0"/>
            </a:gra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3084" name="Freeform 12"/>
            <p:cNvSpPr>
              <a:spLocks/>
            </p:cNvSpPr>
            <p:nvPr/>
          </p:nvSpPr>
          <p:spPr bwMode="auto">
            <a:xfrm>
              <a:off x="1484312" y="3897312"/>
              <a:ext cx="1441450" cy="155575"/>
            </a:xfrm>
            <a:custGeom>
              <a:avLst/>
              <a:gdLst/>
              <a:ahLst/>
              <a:cxnLst>
                <a:cxn ang="0">
                  <a:pos x="749" y="34"/>
                </a:cxn>
                <a:cxn ang="0">
                  <a:pos x="0" y="34"/>
                </a:cxn>
                <a:cxn ang="0">
                  <a:pos x="355" y="0"/>
                </a:cxn>
                <a:cxn ang="0">
                  <a:pos x="749" y="34"/>
                </a:cxn>
              </a:cxnLst>
              <a:rect l="0" t="0" r="r" b="b"/>
              <a:pathLst>
                <a:path w="749" h="81">
                  <a:moveTo>
                    <a:pt x="749" y="34"/>
                  </a:moveTo>
                  <a:cubicBezTo>
                    <a:pt x="497" y="81"/>
                    <a:pt x="248" y="81"/>
                    <a:pt x="0" y="34"/>
                  </a:cubicBezTo>
                  <a:cubicBezTo>
                    <a:pt x="112" y="12"/>
                    <a:pt x="230" y="0"/>
                    <a:pt x="355" y="0"/>
                  </a:cubicBezTo>
                  <a:cubicBezTo>
                    <a:pt x="479" y="0"/>
                    <a:pt x="611" y="12"/>
                    <a:pt x="749" y="34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sp>
        <p:nvSpPr>
          <p:cNvPr id="47" name="Freeform 83"/>
          <p:cNvSpPr>
            <a:spLocks noEditPoints="1"/>
          </p:cNvSpPr>
          <p:nvPr/>
        </p:nvSpPr>
        <p:spPr bwMode="auto">
          <a:xfrm>
            <a:off x="2504824" y="2165644"/>
            <a:ext cx="400192" cy="600288"/>
          </a:xfrm>
          <a:custGeom>
            <a:avLst/>
            <a:gdLst/>
            <a:ahLst/>
            <a:cxnLst>
              <a:cxn ang="0">
                <a:pos x="38" y="26"/>
              </a:cxn>
              <a:cxn ang="0">
                <a:pos x="24" y="55"/>
              </a:cxn>
              <a:cxn ang="0">
                <a:pos x="20" y="58"/>
              </a:cxn>
              <a:cxn ang="0">
                <a:pos x="16" y="55"/>
              </a:cxn>
              <a:cxn ang="0">
                <a:pos x="2" y="26"/>
              </a:cxn>
              <a:cxn ang="0">
                <a:pos x="0" y="19"/>
              </a:cxn>
              <a:cxn ang="0">
                <a:pos x="20" y="0"/>
              </a:cxn>
              <a:cxn ang="0">
                <a:pos x="39" y="19"/>
              </a:cxn>
              <a:cxn ang="0">
                <a:pos x="38" y="26"/>
              </a:cxn>
              <a:cxn ang="0">
                <a:pos x="20" y="9"/>
              </a:cxn>
              <a:cxn ang="0">
                <a:pos x="10" y="19"/>
              </a:cxn>
              <a:cxn ang="0">
                <a:pos x="20" y="29"/>
              </a:cxn>
              <a:cxn ang="0">
                <a:pos x="30" y="19"/>
              </a:cxn>
              <a:cxn ang="0">
                <a:pos x="20" y="9"/>
              </a:cxn>
            </a:cxnLst>
            <a:rect l="0" t="0" r="r" b="b"/>
            <a:pathLst>
              <a:path w="39" h="58">
                <a:moveTo>
                  <a:pt x="38" y="26"/>
                </a:moveTo>
                <a:cubicBezTo>
                  <a:pt x="24" y="55"/>
                  <a:pt x="24" y="55"/>
                  <a:pt x="24" y="55"/>
                </a:cubicBezTo>
                <a:cubicBezTo>
                  <a:pt x="23" y="57"/>
                  <a:pt x="22" y="58"/>
                  <a:pt x="20" y="58"/>
                </a:cubicBezTo>
                <a:cubicBezTo>
                  <a:pt x="18" y="58"/>
                  <a:pt x="16" y="57"/>
                  <a:pt x="16" y="55"/>
                </a:cubicBezTo>
                <a:cubicBezTo>
                  <a:pt x="2" y="26"/>
                  <a:pt x="2" y="26"/>
                  <a:pt x="2" y="26"/>
                </a:cubicBezTo>
                <a:cubicBezTo>
                  <a:pt x="1" y="24"/>
                  <a:pt x="0" y="21"/>
                  <a:pt x="0" y="19"/>
                </a:cubicBezTo>
                <a:cubicBezTo>
                  <a:pt x="0" y="8"/>
                  <a:pt x="9" y="0"/>
                  <a:pt x="20" y="0"/>
                </a:cubicBezTo>
                <a:cubicBezTo>
                  <a:pt x="31" y="0"/>
                  <a:pt x="39" y="8"/>
                  <a:pt x="39" y="19"/>
                </a:cubicBezTo>
                <a:cubicBezTo>
                  <a:pt x="39" y="21"/>
                  <a:pt x="39" y="24"/>
                  <a:pt x="38" y="26"/>
                </a:cubicBezTo>
                <a:close/>
                <a:moveTo>
                  <a:pt x="20" y="9"/>
                </a:moveTo>
                <a:cubicBezTo>
                  <a:pt x="15" y="9"/>
                  <a:pt x="10" y="14"/>
                  <a:pt x="10" y="19"/>
                </a:cubicBezTo>
                <a:cubicBezTo>
                  <a:pt x="10" y="24"/>
                  <a:pt x="15" y="29"/>
                  <a:pt x="20" y="29"/>
                </a:cubicBezTo>
                <a:cubicBezTo>
                  <a:pt x="25" y="29"/>
                  <a:pt x="30" y="24"/>
                  <a:pt x="30" y="19"/>
                </a:cubicBezTo>
                <a:cubicBezTo>
                  <a:pt x="30" y="14"/>
                  <a:pt x="25" y="9"/>
                  <a:pt x="20" y="9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 dirty="0"/>
          </a:p>
        </p:txBody>
      </p:sp>
      <p:sp>
        <p:nvSpPr>
          <p:cNvPr id="50" name="Freeform 42"/>
          <p:cNvSpPr>
            <a:spLocks noEditPoints="1"/>
          </p:cNvSpPr>
          <p:nvPr/>
        </p:nvSpPr>
        <p:spPr bwMode="auto">
          <a:xfrm>
            <a:off x="2524020" y="5368092"/>
            <a:ext cx="366032" cy="315067"/>
          </a:xfrm>
          <a:custGeom>
            <a:avLst/>
            <a:gdLst/>
            <a:ahLst/>
            <a:cxnLst>
              <a:cxn ang="0">
                <a:pos x="73" y="47"/>
              </a:cxn>
              <a:cxn ang="0">
                <a:pos x="67" y="53"/>
              </a:cxn>
              <a:cxn ang="0">
                <a:pos x="46" y="53"/>
              </a:cxn>
              <a:cxn ang="0">
                <a:pos x="48" y="60"/>
              </a:cxn>
              <a:cxn ang="0">
                <a:pos x="46" y="63"/>
              </a:cxn>
              <a:cxn ang="0">
                <a:pos x="26" y="63"/>
              </a:cxn>
              <a:cxn ang="0">
                <a:pos x="24" y="60"/>
              </a:cxn>
              <a:cxn ang="0">
                <a:pos x="26" y="53"/>
              </a:cxn>
              <a:cxn ang="0">
                <a:pos x="6" y="53"/>
              </a:cxn>
              <a:cxn ang="0">
                <a:pos x="0" y="47"/>
              </a:cxn>
              <a:cxn ang="0">
                <a:pos x="0" y="6"/>
              </a:cxn>
              <a:cxn ang="0">
                <a:pos x="6" y="0"/>
              </a:cxn>
              <a:cxn ang="0">
                <a:pos x="67" y="0"/>
              </a:cxn>
              <a:cxn ang="0">
                <a:pos x="73" y="6"/>
              </a:cxn>
              <a:cxn ang="0">
                <a:pos x="73" y="47"/>
              </a:cxn>
              <a:cxn ang="0">
                <a:pos x="68" y="6"/>
              </a:cxn>
              <a:cxn ang="0">
                <a:pos x="67" y="5"/>
              </a:cxn>
              <a:cxn ang="0">
                <a:pos x="6" y="5"/>
              </a:cxn>
              <a:cxn ang="0">
                <a:pos x="5" y="6"/>
              </a:cxn>
              <a:cxn ang="0">
                <a:pos x="5" y="37"/>
              </a:cxn>
              <a:cxn ang="0">
                <a:pos x="6" y="39"/>
              </a:cxn>
              <a:cxn ang="0">
                <a:pos x="67" y="39"/>
              </a:cxn>
              <a:cxn ang="0">
                <a:pos x="68" y="37"/>
              </a:cxn>
              <a:cxn ang="0">
                <a:pos x="68" y="6"/>
              </a:cxn>
            </a:cxnLst>
            <a:rect l="0" t="0" r="r" b="b"/>
            <a:pathLst>
              <a:path w="73" h="63">
                <a:moveTo>
                  <a:pt x="73" y="47"/>
                </a:moveTo>
                <a:cubicBezTo>
                  <a:pt x="73" y="50"/>
                  <a:pt x="70" y="53"/>
                  <a:pt x="67" y="53"/>
                </a:cubicBezTo>
                <a:cubicBezTo>
                  <a:pt x="46" y="53"/>
                  <a:pt x="46" y="53"/>
                  <a:pt x="46" y="53"/>
                </a:cubicBezTo>
                <a:cubicBezTo>
                  <a:pt x="46" y="56"/>
                  <a:pt x="48" y="59"/>
                  <a:pt x="48" y="60"/>
                </a:cubicBezTo>
                <a:cubicBezTo>
                  <a:pt x="48" y="62"/>
                  <a:pt x="47" y="63"/>
                  <a:pt x="46" y="63"/>
                </a:cubicBezTo>
                <a:cubicBezTo>
                  <a:pt x="26" y="63"/>
                  <a:pt x="26" y="63"/>
                  <a:pt x="26" y="63"/>
                </a:cubicBezTo>
                <a:cubicBezTo>
                  <a:pt x="25" y="63"/>
                  <a:pt x="24" y="62"/>
                  <a:pt x="24" y="60"/>
                </a:cubicBezTo>
                <a:cubicBezTo>
                  <a:pt x="24" y="59"/>
                  <a:pt x="26" y="56"/>
                  <a:pt x="26" y="53"/>
                </a:cubicBezTo>
                <a:cubicBezTo>
                  <a:pt x="6" y="53"/>
                  <a:pt x="6" y="53"/>
                  <a:pt x="6" y="53"/>
                </a:cubicBezTo>
                <a:cubicBezTo>
                  <a:pt x="2" y="53"/>
                  <a:pt x="0" y="50"/>
                  <a:pt x="0" y="47"/>
                </a:cubicBezTo>
                <a:cubicBezTo>
                  <a:pt x="0" y="6"/>
                  <a:pt x="0" y="6"/>
                  <a:pt x="0" y="6"/>
                </a:cubicBezTo>
                <a:cubicBezTo>
                  <a:pt x="0" y="2"/>
                  <a:pt x="2" y="0"/>
                  <a:pt x="6" y="0"/>
                </a:cubicBezTo>
                <a:cubicBezTo>
                  <a:pt x="67" y="0"/>
                  <a:pt x="67" y="0"/>
                  <a:pt x="67" y="0"/>
                </a:cubicBezTo>
                <a:cubicBezTo>
                  <a:pt x="70" y="0"/>
                  <a:pt x="73" y="2"/>
                  <a:pt x="73" y="6"/>
                </a:cubicBezTo>
                <a:lnTo>
                  <a:pt x="73" y="47"/>
                </a:lnTo>
                <a:close/>
                <a:moveTo>
                  <a:pt x="68" y="6"/>
                </a:moveTo>
                <a:cubicBezTo>
                  <a:pt x="68" y="5"/>
                  <a:pt x="67" y="5"/>
                  <a:pt x="67" y="5"/>
                </a:cubicBezTo>
                <a:cubicBezTo>
                  <a:pt x="6" y="5"/>
                  <a:pt x="6" y="5"/>
                  <a:pt x="6" y="5"/>
                </a:cubicBezTo>
                <a:cubicBezTo>
                  <a:pt x="5" y="5"/>
                  <a:pt x="5" y="5"/>
                  <a:pt x="5" y="6"/>
                </a:cubicBezTo>
                <a:cubicBezTo>
                  <a:pt x="5" y="37"/>
                  <a:pt x="5" y="37"/>
                  <a:pt x="5" y="37"/>
                </a:cubicBezTo>
                <a:cubicBezTo>
                  <a:pt x="5" y="38"/>
                  <a:pt x="5" y="39"/>
                  <a:pt x="6" y="39"/>
                </a:cubicBezTo>
                <a:cubicBezTo>
                  <a:pt x="67" y="39"/>
                  <a:pt x="67" y="39"/>
                  <a:pt x="67" y="39"/>
                </a:cubicBezTo>
                <a:cubicBezTo>
                  <a:pt x="67" y="39"/>
                  <a:pt x="68" y="38"/>
                  <a:pt x="68" y="37"/>
                </a:cubicBezTo>
                <a:lnTo>
                  <a:pt x="68" y="6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 dirty="0"/>
          </a:p>
        </p:txBody>
      </p:sp>
      <p:grpSp>
        <p:nvGrpSpPr>
          <p:cNvPr id="6" name="Group 59"/>
          <p:cNvGrpSpPr/>
          <p:nvPr/>
        </p:nvGrpSpPr>
        <p:grpSpPr>
          <a:xfrm>
            <a:off x="4424805" y="1972642"/>
            <a:ext cx="2558792" cy="753533"/>
            <a:chOff x="3135560" y="1422814"/>
            <a:chExt cx="1919094" cy="565150"/>
          </a:xfrm>
        </p:grpSpPr>
        <p:sp>
          <p:nvSpPr>
            <p:cNvPr id="31" name="Freeform 5"/>
            <p:cNvSpPr>
              <a:spLocks/>
            </p:cNvSpPr>
            <p:nvPr/>
          </p:nvSpPr>
          <p:spPr bwMode="auto">
            <a:xfrm flipV="1">
              <a:off x="3135560" y="1422814"/>
              <a:ext cx="1919094" cy="565150"/>
            </a:xfrm>
            <a:custGeom>
              <a:avLst/>
              <a:gdLst>
                <a:gd name="connsiteX0" fmla="*/ 1756 w 1890"/>
                <a:gd name="connsiteY0" fmla="*/ 356 h 356"/>
                <a:gd name="connsiteX1" fmla="*/ 84 w 1890"/>
                <a:gd name="connsiteY1" fmla="*/ 344 h 356"/>
                <a:gd name="connsiteX2" fmla="*/ 0 w 1890"/>
                <a:gd name="connsiteY2" fmla="*/ 0 h 356"/>
                <a:gd name="connsiteX3" fmla="*/ 1761 w 1890"/>
                <a:gd name="connsiteY3" fmla="*/ 0 h 356"/>
                <a:gd name="connsiteX4" fmla="*/ 1890 w 1890"/>
                <a:gd name="connsiteY4" fmla="*/ 185 h 356"/>
                <a:gd name="connsiteX5" fmla="*/ 1756 w 1890"/>
                <a:gd name="connsiteY5" fmla="*/ 356 h 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90" h="356">
                  <a:moveTo>
                    <a:pt x="1756" y="356"/>
                  </a:moveTo>
                  <a:lnTo>
                    <a:pt x="84" y="344"/>
                  </a:lnTo>
                  <a:cubicBezTo>
                    <a:pt x="56" y="229"/>
                    <a:pt x="28" y="115"/>
                    <a:pt x="0" y="0"/>
                  </a:cubicBezTo>
                  <a:lnTo>
                    <a:pt x="1761" y="0"/>
                  </a:lnTo>
                  <a:lnTo>
                    <a:pt x="1890" y="185"/>
                  </a:lnTo>
                  <a:lnTo>
                    <a:pt x="1756" y="356"/>
                  </a:lnTo>
                  <a:close/>
                </a:path>
              </a:pathLst>
            </a:custGeom>
            <a:solidFill>
              <a:schemeClr val="accent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3706570" y="1598857"/>
              <a:ext cx="709859" cy="230833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en-US" sz="2000" b="1" dirty="0" err="1">
                  <a:solidFill>
                    <a:schemeClr val="bg1"/>
                  </a:solidFill>
                </a:rPr>
                <a:t>Phân</a:t>
              </a:r>
              <a:r>
                <a:rPr lang="en-US" sz="2000" b="1" dirty="0">
                  <a:solidFill>
                    <a:schemeClr val="bg1"/>
                  </a:solidFill>
                </a:rPr>
                <a:t> </a:t>
              </a:r>
              <a:r>
                <a:rPr lang="en-US" sz="2000" b="1" dirty="0" err="1">
                  <a:solidFill>
                    <a:schemeClr val="bg1"/>
                  </a:solidFill>
                </a:rPr>
                <a:t>tán</a:t>
              </a:r>
              <a:endParaRPr lang="en-US" sz="20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" name="Group 72"/>
          <p:cNvGrpSpPr/>
          <p:nvPr/>
        </p:nvGrpSpPr>
        <p:grpSpPr>
          <a:xfrm>
            <a:off x="4197837" y="3050307"/>
            <a:ext cx="2561500" cy="749301"/>
            <a:chOff x="3129327" y="2592530"/>
            <a:chExt cx="1921125" cy="561976"/>
          </a:xfrm>
        </p:grpSpPr>
        <p:sp>
          <p:nvSpPr>
            <p:cNvPr id="32" name="Freeform 6"/>
            <p:cNvSpPr>
              <a:spLocks/>
            </p:cNvSpPr>
            <p:nvPr/>
          </p:nvSpPr>
          <p:spPr bwMode="auto">
            <a:xfrm flipV="1">
              <a:off x="3129327" y="2592530"/>
              <a:ext cx="1921125" cy="561976"/>
            </a:xfrm>
            <a:custGeom>
              <a:avLst/>
              <a:gdLst>
                <a:gd name="connsiteX0" fmla="*/ 1892 w 1892"/>
                <a:gd name="connsiteY0" fmla="*/ 182 h 354"/>
                <a:gd name="connsiteX1" fmla="*/ 1756 w 1892"/>
                <a:gd name="connsiteY1" fmla="*/ 353 h 354"/>
                <a:gd name="connsiteX2" fmla="*/ 84 w 1892"/>
                <a:gd name="connsiteY2" fmla="*/ 354 h 354"/>
                <a:gd name="connsiteX3" fmla="*/ 0 w 1892"/>
                <a:gd name="connsiteY3" fmla="*/ 0 h 354"/>
                <a:gd name="connsiteX4" fmla="*/ 1763 w 1892"/>
                <a:gd name="connsiteY4" fmla="*/ 0 h 354"/>
                <a:gd name="connsiteX5" fmla="*/ 1892 w 1892"/>
                <a:gd name="connsiteY5" fmla="*/ 182 h 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92" h="354">
                  <a:moveTo>
                    <a:pt x="1892" y="182"/>
                  </a:moveTo>
                  <a:lnTo>
                    <a:pt x="1756" y="353"/>
                  </a:lnTo>
                  <a:lnTo>
                    <a:pt x="84" y="354"/>
                  </a:lnTo>
                  <a:lnTo>
                    <a:pt x="0" y="0"/>
                  </a:lnTo>
                  <a:lnTo>
                    <a:pt x="1763" y="0"/>
                  </a:lnTo>
                  <a:lnTo>
                    <a:pt x="1892" y="182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3751212" y="2760424"/>
              <a:ext cx="665471" cy="230833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en-US" sz="2000" b="1" dirty="0" err="1">
                  <a:solidFill>
                    <a:schemeClr val="bg1"/>
                  </a:solidFill>
                </a:rPr>
                <a:t>Bảo</a:t>
              </a:r>
              <a:r>
                <a:rPr lang="en-US" sz="2000" b="1" dirty="0">
                  <a:solidFill>
                    <a:schemeClr val="bg1"/>
                  </a:solidFill>
                </a:rPr>
                <a:t> </a:t>
              </a:r>
              <a:r>
                <a:rPr lang="en-US" sz="2000" b="1" dirty="0" err="1">
                  <a:solidFill>
                    <a:schemeClr val="bg1"/>
                  </a:solidFill>
                </a:rPr>
                <a:t>mật</a:t>
              </a:r>
              <a:endParaRPr lang="en-US" sz="20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0" name="Group 57"/>
          <p:cNvGrpSpPr/>
          <p:nvPr/>
        </p:nvGrpSpPr>
        <p:grpSpPr>
          <a:xfrm>
            <a:off x="3996088" y="4019454"/>
            <a:ext cx="2558792" cy="753533"/>
            <a:chOff x="2814022" y="2957923"/>
            <a:chExt cx="1919094" cy="565150"/>
          </a:xfrm>
        </p:grpSpPr>
        <p:sp>
          <p:nvSpPr>
            <p:cNvPr id="33" name="Freeform 7"/>
            <p:cNvSpPr>
              <a:spLocks/>
            </p:cNvSpPr>
            <p:nvPr/>
          </p:nvSpPr>
          <p:spPr bwMode="auto">
            <a:xfrm flipV="1">
              <a:off x="2814022" y="2957923"/>
              <a:ext cx="1919094" cy="565150"/>
            </a:xfrm>
            <a:custGeom>
              <a:avLst/>
              <a:gdLst>
                <a:gd name="connsiteX0" fmla="*/ 1890 w 1890"/>
                <a:gd name="connsiteY0" fmla="*/ 185 h 356"/>
                <a:gd name="connsiteX1" fmla="*/ 1756 w 1890"/>
                <a:gd name="connsiteY1" fmla="*/ 356 h 356"/>
                <a:gd name="connsiteX2" fmla="*/ 84 w 1890"/>
                <a:gd name="connsiteY2" fmla="*/ 338 h 356"/>
                <a:gd name="connsiteX3" fmla="*/ 0 w 1890"/>
                <a:gd name="connsiteY3" fmla="*/ 0 h 356"/>
                <a:gd name="connsiteX4" fmla="*/ 1761 w 1890"/>
                <a:gd name="connsiteY4" fmla="*/ 0 h 356"/>
                <a:gd name="connsiteX5" fmla="*/ 1890 w 1890"/>
                <a:gd name="connsiteY5" fmla="*/ 185 h 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90" h="356">
                  <a:moveTo>
                    <a:pt x="1890" y="185"/>
                  </a:moveTo>
                  <a:lnTo>
                    <a:pt x="1756" y="356"/>
                  </a:lnTo>
                  <a:lnTo>
                    <a:pt x="84" y="338"/>
                  </a:lnTo>
                  <a:cubicBezTo>
                    <a:pt x="56" y="225"/>
                    <a:pt x="28" y="113"/>
                    <a:pt x="0" y="0"/>
                  </a:cubicBezTo>
                  <a:lnTo>
                    <a:pt x="1761" y="0"/>
                  </a:lnTo>
                  <a:lnTo>
                    <a:pt x="1890" y="185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3352285" y="3146961"/>
              <a:ext cx="767037" cy="230833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en-US" sz="2000" b="1" dirty="0" err="1">
                  <a:solidFill>
                    <a:schemeClr val="bg1"/>
                  </a:solidFill>
                </a:rPr>
                <a:t>Mạnh</a:t>
              </a:r>
              <a:r>
                <a:rPr lang="en-US" sz="2000" b="1" dirty="0">
                  <a:solidFill>
                    <a:schemeClr val="bg1"/>
                  </a:solidFill>
                </a:rPr>
                <a:t> </a:t>
              </a:r>
              <a:r>
                <a:rPr lang="en-US" sz="2000" b="1" dirty="0" err="1">
                  <a:solidFill>
                    <a:schemeClr val="bg1"/>
                  </a:solidFill>
                </a:rPr>
                <a:t>mẽ</a:t>
              </a:r>
              <a:endParaRPr lang="en-US" sz="20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1" name="Group 56"/>
          <p:cNvGrpSpPr/>
          <p:nvPr/>
        </p:nvGrpSpPr>
        <p:grpSpPr>
          <a:xfrm>
            <a:off x="3780187" y="4993124"/>
            <a:ext cx="2561500" cy="757768"/>
            <a:chOff x="2652096" y="3688176"/>
            <a:chExt cx="1921125" cy="568326"/>
          </a:xfrm>
        </p:grpSpPr>
        <p:sp>
          <p:nvSpPr>
            <p:cNvPr id="34" name="Freeform 8"/>
            <p:cNvSpPr>
              <a:spLocks/>
            </p:cNvSpPr>
            <p:nvPr/>
          </p:nvSpPr>
          <p:spPr bwMode="auto">
            <a:xfrm flipV="1">
              <a:off x="2652096" y="3688176"/>
              <a:ext cx="1921125" cy="568326"/>
            </a:xfrm>
            <a:custGeom>
              <a:avLst/>
              <a:gdLst>
                <a:gd name="connsiteX0" fmla="*/ 1756 w 1892"/>
                <a:gd name="connsiteY0" fmla="*/ 353 h 358"/>
                <a:gd name="connsiteX1" fmla="*/ 84 w 1892"/>
                <a:gd name="connsiteY1" fmla="*/ 358 h 358"/>
                <a:gd name="connsiteX2" fmla="*/ 0 w 1892"/>
                <a:gd name="connsiteY2" fmla="*/ 0 h 358"/>
                <a:gd name="connsiteX3" fmla="*/ 1761 w 1892"/>
                <a:gd name="connsiteY3" fmla="*/ 0 h 358"/>
                <a:gd name="connsiteX4" fmla="*/ 1892 w 1892"/>
                <a:gd name="connsiteY4" fmla="*/ 184 h 358"/>
                <a:gd name="connsiteX5" fmla="*/ 1756 w 1892"/>
                <a:gd name="connsiteY5" fmla="*/ 353 h 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92" h="358">
                  <a:moveTo>
                    <a:pt x="1756" y="353"/>
                  </a:moveTo>
                  <a:lnTo>
                    <a:pt x="84" y="358"/>
                  </a:lnTo>
                  <a:cubicBezTo>
                    <a:pt x="56" y="239"/>
                    <a:pt x="28" y="119"/>
                    <a:pt x="0" y="0"/>
                  </a:cubicBezTo>
                  <a:lnTo>
                    <a:pt x="1761" y="0"/>
                  </a:lnTo>
                  <a:cubicBezTo>
                    <a:pt x="1805" y="61"/>
                    <a:pt x="1848" y="123"/>
                    <a:pt x="1892" y="184"/>
                  </a:cubicBezTo>
                  <a:lnTo>
                    <a:pt x="1756" y="353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2854772" y="3738569"/>
              <a:ext cx="1515773" cy="461665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2000" b="1" dirty="0" err="1">
                  <a:solidFill>
                    <a:schemeClr val="bg1"/>
                  </a:solidFill>
                </a:rPr>
                <a:t>Độc</a:t>
              </a:r>
              <a:r>
                <a:rPr lang="en-US" sz="2000" b="1" dirty="0">
                  <a:solidFill>
                    <a:schemeClr val="bg1"/>
                  </a:solidFill>
                </a:rPr>
                <a:t> </a:t>
              </a:r>
              <a:r>
                <a:rPr lang="en-US" sz="2000" b="1" dirty="0" err="1">
                  <a:solidFill>
                    <a:schemeClr val="bg1"/>
                  </a:solidFill>
                </a:rPr>
                <a:t>lập</a:t>
              </a:r>
              <a:r>
                <a:rPr lang="en-US" sz="2000" b="1" dirty="0">
                  <a:solidFill>
                    <a:schemeClr val="bg1"/>
                  </a:solidFill>
                </a:rPr>
                <a:t> </a:t>
              </a:r>
              <a:r>
                <a:rPr lang="en-US" sz="2000" b="1" dirty="0" err="1">
                  <a:solidFill>
                    <a:schemeClr val="bg1"/>
                  </a:solidFill>
                </a:rPr>
                <a:t>phần</a:t>
              </a:r>
              <a:r>
                <a:rPr lang="en-US" sz="2000" b="1" dirty="0">
                  <a:solidFill>
                    <a:schemeClr val="bg1"/>
                  </a:solidFill>
                </a:rPr>
                <a:t> </a:t>
              </a:r>
              <a:r>
                <a:rPr lang="en-US" sz="2000" b="1" dirty="0" err="1">
                  <a:solidFill>
                    <a:schemeClr val="bg1"/>
                  </a:solidFill>
                </a:rPr>
                <a:t>cứng</a:t>
              </a:r>
              <a:r>
                <a:rPr lang="en-US" sz="2000" b="1" dirty="0">
                  <a:solidFill>
                    <a:schemeClr val="bg1"/>
                  </a:solidFill>
                </a:rPr>
                <a:t> </a:t>
              </a:r>
              <a:r>
                <a:rPr lang="en-US" sz="2000" b="1" dirty="0" err="1">
                  <a:solidFill>
                    <a:schemeClr val="bg1"/>
                  </a:solidFill>
                </a:rPr>
                <a:t>và</a:t>
              </a:r>
              <a:r>
                <a:rPr lang="en-US" sz="2000" b="1" dirty="0">
                  <a:solidFill>
                    <a:schemeClr val="bg1"/>
                  </a:solidFill>
                </a:rPr>
                <a:t> </a:t>
              </a:r>
              <a:r>
                <a:rPr lang="en-US" sz="2000" b="1" dirty="0" err="1">
                  <a:solidFill>
                    <a:schemeClr val="bg1"/>
                  </a:solidFill>
                </a:rPr>
                <a:t>hệ</a:t>
              </a:r>
              <a:r>
                <a:rPr lang="en-US" sz="2000" b="1" dirty="0">
                  <a:solidFill>
                    <a:schemeClr val="bg1"/>
                  </a:solidFill>
                </a:rPr>
                <a:t> </a:t>
              </a:r>
              <a:r>
                <a:rPr lang="en-US" sz="2000" b="1" dirty="0" err="1">
                  <a:solidFill>
                    <a:schemeClr val="bg1"/>
                  </a:solidFill>
                </a:rPr>
                <a:t>điều</a:t>
              </a:r>
              <a:r>
                <a:rPr lang="en-US" sz="2000" b="1" dirty="0">
                  <a:solidFill>
                    <a:schemeClr val="bg1"/>
                  </a:solidFill>
                </a:rPr>
                <a:t> </a:t>
              </a:r>
              <a:r>
                <a:rPr lang="en-US" sz="2000" b="1" dirty="0" err="1">
                  <a:solidFill>
                    <a:schemeClr val="bg1"/>
                  </a:solidFill>
                </a:rPr>
                <a:t>hành</a:t>
              </a:r>
              <a:endParaRPr lang="en-US" sz="2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61" name="Footer Text"/>
          <p:cNvSpPr txBox="1"/>
          <p:nvPr/>
        </p:nvSpPr>
        <p:spPr>
          <a:xfrm>
            <a:off x="7159392" y="2133964"/>
            <a:ext cx="4087013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vi-VN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Java hỗ trợ lập trình cho hệ thống phân tán như client-server, RMI… bằng Java Web, UDP, TCP</a:t>
            </a:r>
            <a:endParaRPr lang="en-US" sz="11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2" name="Footer Text"/>
          <p:cNvSpPr txBox="1"/>
          <p:nvPr/>
        </p:nvSpPr>
        <p:spPr>
          <a:xfrm>
            <a:off x="6938586" y="3170300"/>
            <a:ext cx="4087013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vi-VN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 Java phải biên dịch qua máy ảo Java (JVM) nên sẽ được bảo mật cao hơn khi mọi đối tượng phải qua JVM mới đến hệ điều hành.</a:t>
            </a:r>
            <a:endParaRPr lang="en-US" sz="11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" name="Footer Text"/>
          <p:cNvSpPr txBox="1"/>
          <p:nvPr/>
        </p:nvSpPr>
        <p:spPr>
          <a:xfrm>
            <a:off x="6710607" y="4198836"/>
            <a:ext cx="4314992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en-US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Quá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trình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cấp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phát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giải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phóng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bộ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nhớ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thực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hiện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tự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động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Không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sử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dụng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con </a:t>
            </a:r>
            <a:r>
              <a:rPr lang="en-US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trỏ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hoặc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phép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toán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con </a:t>
            </a:r>
            <a:r>
              <a:rPr lang="en-US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trỏ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11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4" name="Footer Text"/>
          <p:cNvSpPr txBox="1"/>
          <p:nvPr/>
        </p:nvSpPr>
        <p:spPr>
          <a:xfrm>
            <a:off x="6453871" y="4943807"/>
            <a:ext cx="4087013" cy="861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vi-VN" sz="1400" dirty="0">
                <a:solidFill>
                  <a:schemeClr val="bg1"/>
                </a:solidFill>
              </a:rPr>
              <a:t>Java được thiết kế để biên dịch code thành </a:t>
            </a:r>
            <a:r>
              <a:rPr lang="vi-VN" sz="1400" b="1" dirty="0">
                <a:solidFill>
                  <a:schemeClr val="bg1"/>
                </a:solidFill>
              </a:rPr>
              <a:t>bytecode </a:t>
            </a:r>
            <a:r>
              <a:rPr lang="vi-VN" sz="1400" dirty="0">
                <a:solidFill>
                  <a:schemeClr val="bg1"/>
                </a:solidFill>
              </a:rPr>
              <a:t>và</a:t>
            </a:r>
            <a:r>
              <a:rPr lang="vi-VN" sz="1400" b="1" dirty="0">
                <a:solidFill>
                  <a:schemeClr val="bg1"/>
                </a:solidFill>
              </a:rPr>
              <a:t> </a:t>
            </a:r>
            <a:r>
              <a:rPr lang="vi-VN" sz="1400" dirty="0">
                <a:solidFill>
                  <a:schemeClr val="bg1"/>
                </a:solidFill>
              </a:rPr>
              <a:t>sẽ chạy trên môi trường thực thi. Nên chương trình Java có thể chạy trên nhiều thiết bị, nhiều hệ điều hành khác nhau.</a:t>
            </a:r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65" name="Down Arrow 64"/>
          <p:cNvSpPr/>
          <p:nvPr/>
        </p:nvSpPr>
        <p:spPr bwMode="auto">
          <a:xfrm>
            <a:off x="1394704" y="985788"/>
            <a:ext cx="561097" cy="792120"/>
          </a:xfrm>
          <a:prstGeom prst="downArrow">
            <a:avLst/>
          </a:pr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400"/>
          </a:p>
        </p:txBody>
      </p:sp>
      <p:sp>
        <p:nvSpPr>
          <p:cNvPr id="69" name="Down Arrow 68"/>
          <p:cNvSpPr/>
          <p:nvPr/>
        </p:nvSpPr>
        <p:spPr bwMode="auto">
          <a:xfrm>
            <a:off x="2055869" y="847049"/>
            <a:ext cx="561097" cy="930859"/>
          </a:xfrm>
          <a:prstGeom prst="downArrow">
            <a:avLst/>
          </a:pr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400"/>
          </a:p>
        </p:txBody>
      </p:sp>
      <p:sp>
        <p:nvSpPr>
          <p:cNvPr id="70" name="Down Arrow 69"/>
          <p:cNvSpPr/>
          <p:nvPr/>
        </p:nvSpPr>
        <p:spPr bwMode="auto">
          <a:xfrm>
            <a:off x="2717034" y="847049"/>
            <a:ext cx="561097" cy="930859"/>
          </a:xfrm>
          <a:prstGeom prst="downArrow">
            <a:avLst/>
          </a:prstGeom>
          <a:solidFill>
            <a:schemeClr val="accent3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400"/>
          </a:p>
        </p:txBody>
      </p:sp>
      <p:sp>
        <p:nvSpPr>
          <p:cNvPr id="71" name="Down Arrow 70"/>
          <p:cNvSpPr/>
          <p:nvPr/>
        </p:nvSpPr>
        <p:spPr bwMode="auto">
          <a:xfrm>
            <a:off x="3378201" y="985788"/>
            <a:ext cx="561097" cy="792120"/>
          </a:xfrm>
          <a:prstGeom prst="downArrow">
            <a:avLst/>
          </a:prstGeom>
          <a:solidFill>
            <a:schemeClr val="accent4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4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DCD209A-868C-4B6D-8FDB-29845B6D0DBF}"/>
              </a:ext>
            </a:extLst>
          </p:cNvPr>
          <p:cNvSpPr txBox="1"/>
          <p:nvPr/>
        </p:nvSpPr>
        <p:spPr>
          <a:xfrm>
            <a:off x="2463062" y="4369795"/>
            <a:ext cx="483715" cy="418973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2186B23-8736-401E-BB9A-15E534CF0D84}"/>
              </a:ext>
            </a:extLst>
          </p:cNvPr>
          <p:cNvSpPr txBox="1"/>
          <p:nvPr/>
        </p:nvSpPr>
        <p:spPr>
          <a:xfrm>
            <a:off x="2418111" y="3312948"/>
            <a:ext cx="573616" cy="474332"/>
          </a:xfrm>
          <a:prstGeom prst="rect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44" name="Picture 2" descr="Káº¿t quáº£ hÃ¬nh áº£nh cho java logo">
            <a:extLst>
              <a:ext uri="{FF2B5EF4-FFF2-40B4-BE49-F238E27FC236}">
                <a16:creationId xmlns:a16="http://schemas.microsoft.com/office/drawing/2014/main" id="{5EA7B233-6DD0-4EAB-BB8E-9F82B51CAD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8483" y="1497654"/>
            <a:ext cx="4104919" cy="4104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367A1C3B-8E30-4B68-B20D-739884F32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4BC88-B3A6-45E7-9364-318A77F795E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017374"/>
      </p:ext>
    </p:extLst>
  </p:cSld>
  <p:clrMapOvr>
    <a:masterClrMapping/>
  </p:clrMapOvr>
  <p:transition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1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2" presetClass="entr" presetSubtype="2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1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500"/>
                            </p:stCondLst>
                            <p:childTnLst>
                              <p:par>
                                <p:cTn id="52" presetID="2" presetClass="entr" presetSubtype="2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" presetClass="entr" presetSubtype="1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000"/>
                            </p:stCondLst>
                            <p:childTnLst>
                              <p:par>
                                <p:cTn id="6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500"/>
                            </p:stCondLst>
                            <p:childTnLst>
                              <p:par>
                                <p:cTn id="73" presetID="2" presetClass="entr" presetSubtype="2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" presetClass="entr" presetSubtype="1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00"/>
                            </p:stCondLst>
                            <p:childTnLst>
                              <p:par>
                                <p:cTn id="84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000"/>
                            </p:stCondLst>
                            <p:childTnLst>
                              <p:par>
                                <p:cTn id="9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1500"/>
                            </p:stCondLst>
                            <p:childTnLst>
                              <p:par>
                                <p:cTn id="94" presetID="2" presetClass="entr" presetSubtype="2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" presetClass="entr" presetSubtype="1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500"/>
                            </p:stCondLst>
                            <p:childTnLst>
                              <p:par>
                                <p:cTn id="105" presetID="2" presetClass="entr" presetSubtype="1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000"/>
                            </p:stCondLst>
                            <p:childTnLst>
                              <p:par>
                                <p:cTn id="110" presetID="2" presetClass="entr" presetSubtype="1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15" presetID="2" presetClass="entr" presetSubtype="1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50" grpId="0" animBg="1"/>
      <p:bldP spid="61" grpId="0"/>
      <p:bldP spid="62" grpId="0"/>
      <p:bldP spid="63" grpId="0"/>
      <p:bldP spid="64" grpId="0"/>
      <p:bldP spid="65" grpId="0" animBg="1"/>
      <p:bldP spid="69" grpId="0" animBg="1"/>
      <p:bldP spid="70" grpId="0" animBg="1"/>
      <p:bldP spid="71" grpId="0" animBg="1"/>
      <p:bldP spid="7" grpId="0" animBg="1"/>
      <p:bldP spid="1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e 21"/>
          <p:cNvSpPr/>
          <p:nvPr/>
        </p:nvSpPr>
        <p:spPr>
          <a:xfrm rot="18000000">
            <a:off x="3702181" y="1473896"/>
            <a:ext cx="4832562" cy="4832562"/>
          </a:xfrm>
          <a:prstGeom prst="pie">
            <a:avLst>
              <a:gd name="adj1" fmla="val 16200000"/>
              <a:gd name="adj2" fmla="val 180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3" name="Pie 22"/>
          <p:cNvSpPr/>
          <p:nvPr/>
        </p:nvSpPr>
        <p:spPr>
          <a:xfrm rot="18000000">
            <a:off x="3707751" y="1484821"/>
            <a:ext cx="4832562" cy="4832562"/>
          </a:xfrm>
          <a:prstGeom prst="pie">
            <a:avLst>
              <a:gd name="adj1" fmla="val 1800000"/>
              <a:gd name="adj2" fmla="val 900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4" name="Pie 23"/>
          <p:cNvSpPr/>
          <p:nvPr/>
        </p:nvSpPr>
        <p:spPr>
          <a:xfrm rot="18000000">
            <a:off x="3690733" y="1473405"/>
            <a:ext cx="4832562" cy="4832562"/>
          </a:xfrm>
          <a:prstGeom prst="pie">
            <a:avLst>
              <a:gd name="adj1" fmla="val 9000000"/>
              <a:gd name="adj2" fmla="val 1620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33" name="Oval 32"/>
          <p:cNvSpPr/>
          <p:nvPr/>
        </p:nvSpPr>
        <p:spPr bwMode="auto">
          <a:xfrm>
            <a:off x="5164024" y="502745"/>
            <a:ext cx="1885980" cy="1885980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accent2">
                <a:lumMod val="75000"/>
              </a:schemeClr>
            </a:solidFill>
            <a:round/>
            <a:headEnd/>
            <a:tailEnd/>
          </a:ln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400"/>
          </a:p>
        </p:txBody>
      </p:sp>
      <p:sp>
        <p:nvSpPr>
          <p:cNvPr id="36" name="Oval 35"/>
          <p:cNvSpPr/>
          <p:nvPr/>
        </p:nvSpPr>
        <p:spPr bwMode="auto">
          <a:xfrm>
            <a:off x="7316497" y="4166378"/>
            <a:ext cx="1885980" cy="1885980"/>
          </a:xfrm>
          <a:prstGeom prst="ellipse">
            <a:avLst/>
          </a:prstGeom>
          <a:solidFill>
            <a:schemeClr val="accent3"/>
          </a:solidFill>
          <a:ln w="28575">
            <a:solidFill>
              <a:schemeClr val="accent3">
                <a:lumMod val="75000"/>
              </a:schemeClr>
            </a:solidFill>
            <a:round/>
            <a:headEnd/>
            <a:tailEnd/>
          </a:ln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400"/>
          </a:p>
        </p:txBody>
      </p:sp>
      <p:sp>
        <p:nvSpPr>
          <p:cNvPr id="39" name="Oval 38"/>
          <p:cNvSpPr/>
          <p:nvPr/>
        </p:nvSpPr>
        <p:spPr bwMode="auto">
          <a:xfrm>
            <a:off x="3080495" y="4166378"/>
            <a:ext cx="1885980" cy="1885980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accent1">
                <a:lumMod val="75000"/>
              </a:schemeClr>
            </a:solidFill>
            <a:round/>
            <a:headEnd/>
            <a:tailEnd/>
          </a:ln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400" dirty="0"/>
          </a:p>
        </p:txBody>
      </p:sp>
      <p:sp>
        <p:nvSpPr>
          <p:cNvPr id="29" name="Text Placeholder 3"/>
          <p:cNvSpPr txBox="1">
            <a:spLocks/>
          </p:cNvSpPr>
          <p:nvPr/>
        </p:nvSpPr>
        <p:spPr>
          <a:xfrm>
            <a:off x="2369507" y="502745"/>
            <a:ext cx="2596968" cy="1107996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just" defTabSz="1219170">
              <a:spcBef>
                <a:spcPct val="20000"/>
              </a:spcBef>
              <a:defRPr/>
            </a:pPr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Java Swing </a:t>
            </a:r>
            <a:r>
              <a:rPr lang="en-US" sz="1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cung</a:t>
            </a:r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cấp</a:t>
            </a:r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thành</a:t>
            </a:r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phần</a:t>
            </a:r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(Component) </a:t>
            </a:r>
            <a:r>
              <a:rPr lang="en-US" sz="1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gọn</a:t>
            </a:r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nhẹ</a:t>
            </a:r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độc</a:t>
            </a:r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lập</a:t>
            </a:r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nền</a:t>
            </a:r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tảng</a:t>
            </a:r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1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Javax.swing</a:t>
            </a:r>
            <a:endParaRPr lang="en-US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Text Placeholder 3"/>
          <p:cNvSpPr txBox="1">
            <a:spLocks/>
          </p:cNvSpPr>
          <p:nvPr/>
        </p:nvSpPr>
        <p:spPr>
          <a:xfrm>
            <a:off x="690618" y="4165621"/>
            <a:ext cx="2170702" cy="2215991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just" defTabSz="1219170">
              <a:spcBef>
                <a:spcPct val="20000"/>
              </a:spcBef>
              <a:defRPr/>
            </a:pPr>
            <a:r>
              <a:rPr lang="vi-VN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Java Swing là một phần của Java Foundation Classes (JFC) được sử dụng để tạo các ứng dụng Window-Based</a:t>
            </a:r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và được viết hoàn toàn bằng Java.</a:t>
            </a:r>
            <a:endParaRPr lang="en-US" sz="1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076AE1F-962E-470D-B574-5B0ECEAD44BB}"/>
              </a:ext>
            </a:extLst>
          </p:cNvPr>
          <p:cNvGrpSpPr/>
          <p:nvPr/>
        </p:nvGrpSpPr>
        <p:grpSpPr>
          <a:xfrm>
            <a:off x="3677200" y="1455487"/>
            <a:ext cx="4857199" cy="4857199"/>
            <a:chOff x="4997285" y="2599913"/>
            <a:chExt cx="2145781" cy="2145781"/>
          </a:xfrm>
        </p:grpSpPr>
        <p:sp>
          <p:nvSpPr>
            <p:cNvPr id="26" name="Oval 25"/>
            <p:cNvSpPr/>
            <p:nvPr/>
          </p:nvSpPr>
          <p:spPr bwMode="auto">
            <a:xfrm>
              <a:off x="4997285" y="2599913"/>
              <a:ext cx="2145781" cy="2145781"/>
            </a:xfrm>
            <a:prstGeom prst="ellipse">
              <a:avLst/>
            </a:pr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2400" dirty="0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1F0D167-805A-4F14-836C-85519CE025A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55925" y="2907397"/>
              <a:ext cx="1530812" cy="1530812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D02674DA-047F-4CD1-9FE9-18C7CF4A279D}"/>
              </a:ext>
            </a:extLst>
          </p:cNvPr>
          <p:cNvSpPr txBox="1"/>
          <p:nvPr/>
        </p:nvSpPr>
        <p:spPr>
          <a:xfrm>
            <a:off x="3385118" y="4724646"/>
            <a:ext cx="12512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JFC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835167C-CFBE-4F1B-98BE-5E0874CED00D}"/>
              </a:ext>
            </a:extLst>
          </p:cNvPr>
          <p:cNvSpPr txBox="1"/>
          <p:nvPr/>
        </p:nvSpPr>
        <p:spPr>
          <a:xfrm>
            <a:off x="5270204" y="957810"/>
            <a:ext cx="165159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Gọn</a:t>
            </a:r>
            <a:r>
              <a:rPr lang="en-US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nhẹ</a:t>
            </a:r>
            <a:endParaRPr lang="en-US" sz="2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8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Độc</a:t>
            </a:r>
            <a:r>
              <a:rPr lang="en-US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lập</a:t>
            </a:r>
            <a:endParaRPr lang="en-US" sz="2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FDC3C20-3D01-481C-A814-D74856B72D11}"/>
              </a:ext>
            </a:extLst>
          </p:cNvPr>
          <p:cNvSpPr txBox="1"/>
          <p:nvPr/>
        </p:nvSpPr>
        <p:spPr>
          <a:xfrm>
            <a:off x="7658394" y="4724647"/>
            <a:ext cx="141661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L&amp;F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4C61B01F-2221-4A9F-9F7A-37C7404C36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4BC88-B3A6-45E7-9364-318A77F795EF}" type="slidenum">
              <a:rPr lang="en-US" smtClean="0"/>
              <a:t>8</a:t>
            </a:fld>
            <a:endParaRPr lang="en-US"/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16B5977C-726E-4D90-928A-702F5139B338}"/>
              </a:ext>
            </a:extLst>
          </p:cNvPr>
          <p:cNvSpPr txBox="1">
            <a:spLocks/>
          </p:cNvSpPr>
          <p:nvPr/>
        </p:nvSpPr>
        <p:spPr>
          <a:xfrm>
            <a:off x="9385688" y="4948089"/>
            <a:ext cx="2596968" cy="1107996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l" fontAlgn="t"/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Swing </a:t>
            </a:r>
            <a:r>
              <a:rPr lang="en-US" sz="1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hỗ</a:t>
            </a:r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trợ</a:t>
            </a:r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pluggable L&amp;F (Look and Feel) </a:t>
            </a:r>
            <a:r>
              <a:rPr lang="en-US" sz="1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theo</a:t>
            </a:r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sau</a:t>
            </a:r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MVC (Model View Controller)</a:t>
            </a:r>
          </a:p>
        </p:txBody>
      </p:sp>
    </p:spTree>
    <p:extLst>
      <p:ext uri="{BB962C8B-B14F-4D97-AF65-F5344CB8AC3E}">
        <p14:creationId xmlns:p14="http://schemas.microsoft.com/office/powerpoint/2010/main" val="2937591662"/>
      </p:ext>
    </p:extLst>
  </p:cSld>
  <p:clrMapOvr>
    <a:masterClrMapping/>
  </p:clrMapOvr>
  <p:transition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</p:cBhvr>
                                      <p:by x="40000" y="4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2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0"/>
                            </p:stCondLst>
                            <p:childTnLst>
                              <p:par>
                                <p:cTn id="1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500"/>
                            </p:stCondLst>
                            <p:childTnLst>
                              <p:par>
                                <p:cTn id="2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3" presetClass="entr" presetSubtype="52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500"/>
                            </p:stCondLst>
                            <p:childTnLst>
                              <p:par>
                                <p:cTn id="4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3" presetClass="entr" presetSubtype="52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000"/>
                            </p:stCondLst>
                            <p:childTnLst>
                              <p:par>
                                <p:cTn id="6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500"/>
                            </p:stCondLst>
                            <p:childTnLst>
                              <p:par>
                                <p:cTn id="6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6" grpId="0" animBg="1"/>
      <p:bldP spid="39" grpId="0" animBg="1"/>
      <p:bldP spid="29" grpId="0"/>
      <p:bldP spid="44" grpId="0"/>
      <p:bldP spid="14" grpId="0"/>
      <p:bldP spid="35" grpId="0"/>
      <p:bldP spid="42" grpId="0"/>
      <p:bldP spid="1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文本框 26"/>
          <p:cNvSpPr txBox="1"/>
          <p:nvPr/>
        </p:nvSpPr>
        <p:spPr>
          <a:xfrm>
            <a:off x="2517840" y="3388223"/>
            <a:ext cx="7054947" cy="769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399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Ứng</a:t>
            </a:r>
            <a:r>
              <a:rPr lang="en-US" altLang="zh-CN" sz="4399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 </a:t>
            </a:r>
            <a:r>
              <a:rPr lang="en-US" altLang="zh-CN" sz="4399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dụng</a:t>
            </a:r>
            <a:r>
              <a:rPr lang="en-US" altLang="zh-CN" sz="4399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 </a:t>
            </a:r>
            <a:r>
              <a:rPr lang="en-US" altLang="zh-CN" sz="4399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Trợ</a:t>
            </a:r>
            <a:r>
              <a:rPr lang="en-US" altLang="zh-CN" sz="4399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 </a:t>
            </a:r>
            <a:r>
              <a:rPr lang="en-US" altLang="zh-CN" sz="4399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lý</a:t>
            </a:r>
            <a:r>
              <a:rPr lang="en-US" altLang="zh-CN" sz="4399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 </a:t>
            </a:r>
            <a:r>
              <a:rPr lang="en-US" altLang="zh-CN" sz="4399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ảo</a:t>
            </a:r>
            <a:endParaRPr lang="zh-CN" altLang="en-US" sz="4399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3220301" y="4355643"/>
            <a:ext cx="56500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More than I can see Beyond imagination</a:t>
            </a:r>
            <a:endParaRPr lang="zh-CN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D9644B6-6C75-4AC6-8BFD-85A64AFCFE1E}"/>
              </a:ext>
            </a:extLst>
          </p:cNvPr>
          <p:cNvGrpSpPr/>
          <p:nvPr/>
        </p:nvGrpSpPr>
        <p:grpSpPr>
          <a:xfrm>
            <a:off x="5283201" y="1587390"/>
            <a:ext cx="1524231" cy="1524231"/>
            <a:chOff x="5283201" y="1587390"/>
            <a:chExt cx="1524231" cy="1524231"/>
          </a:xfrm>
        </p:grpSpPr>
        <p:sp>
          <p:nvSpPr>
            <p:cNvPr id="9" name="文本框 8"/>
            <p:cNvSpPr txBox="1"/>
            <p:nvPr/>
          </p:nvSpPr>
          <p:spPr>
            <a:xfrm>
              <a:off x="5416069" y="1810896"/>
              <a:ext cx="1258491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6400" dirty="0">
                  <a:solidFill>
                    <a:schemeClr val="bg1"/>
                  </a:solidFill>
                  <a:cs typeface="+mn-ea"/>
                  <a:sym typeface="+mn-lt"/>
                </a:rPr>
                <a:t>03</a:t>
              </a:r>
              <a:endParaRPr lang="zh-CN" altLang="en-US" sz="64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2" name="矩形 1"/>
            <p:cNvSpPr/>
            <p:nvPr/>
          </p:nvSpPr>
          <p:spPr bwMode="auto">
            <a:xfrm>
              <a:off x="5283201" y="1587390"/>
              <a:ext cx="1524231" cy="1524231"/>
            </a:xfrm>
            <a:prstGeom prst="rect">
              <a:avLst/>
            </a:prstGeom>
            <a:noFill/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2242452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Tm="0">
        <p14:flash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150"/>
                            </p:stCondLst>
                            <p:childTnLst>
                              <p:par>
                                <p:cTn id="13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4" dur="1000" tmFilter="0, 0; .2, .5; .8, .5; 1, 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500" autoRev="1" fill="hold"/>
                                        <p:tgtEl>
                                          <p:spTgt spid="2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150"/>
                            </p:stCondLst>
                            <p:childTnLst>
                              <p:par>
                                <p:cTn id="17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900" decel="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7" grpId="1"/>
      <p:bldP spid="28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923</TotalTime>
  <Words>1084</Words>
  <Application>Microsoft Office PowerPoint</Application>
  <PresentationFormat>Widescreen</PresentationFormat>
  <Paragraphs>184</Paragraphs>
  <Slides>21</Slides>
  <Notes>20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.VnTime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NGUYỄN HỒNG SỸ NGUYÊN</dc:creator>
  <cp:lastModifiedBy>USER</cp:lastModifiedBy>
  <cp:revision>61</cp:revision>
  <dcterms:created xsi:type="dcterms:W3CDTF">2019-05-25T02:26:19Z</dcterms:created>
  <dcterms:modified xsi:type="dcterms:W3CDTF">2019-05-27T03:04:16Z</dcterms:modified>
</cp:coreProperties>
</file>